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theme/theme2.xml" ContentType="application/vnd.openxmlformats-officedocument.theme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theme/theme3.xml" ContentType="application/vnd.openxmlformats-officedocument.theme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theme/theme4.xml" ContentType="application/vnd.openxmlformats-officedocument.theme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theme/theme5.xml" ContentType="application/vnd.openxmlformats-officedocument.theme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  <p:sldMasterId id="2147483877" r:id="rId5"/>
    <p:sldMasterId id="2147483964" r:id="rId6"/>
    <p:sldMasterId id="2147484051" r:id="rId7"/>
    <p:sldMasterId id="2147484138" r:id="rId8"/>
    <p:sldMasterId id="2147484446" r:id="rId9"/>
  </p:sldMasterIdLst>
  <p:notesMasterIdLst>
    <p:notesMasterId r:id="rId16"/>
  </p:notesMasterIdLst>
  <p:handoutMasterIdLst>
    <p:handoutMasterId r:id="rId17"/>
  </p:handoutMasterIdLst>
  <p:sldIdLst>
    <p:sldId id="256" r:id="rId10"/>
    <p:sldId id="260" r:id="rId11"/>
    <p:sldId id="261" r:id="rId12"/>
    <p:sldId id="262" r:id="rId13"/>
    <p:sldId id="263" r:id="rId14"/>
    <p:sldId id="264" r:id="rId15"/>
  </p:sldIdLst>
  <p:sldSz cx="12192000" cy="6858000"/>
  <p:notesSz cx="6645275" cy="9775825"/>
  <p:custDataLst>
    <p:tags r:id="rId18"/>
  </p:custDataLst>
  <p:defaultTextStyle>
    <a:defPPr>
      <a:defRPr lang="en-US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377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arrow, Joshua" initials="BJ" lastIdx="11" clrIdx="0">
    <p:extLst>
      <p:ext uri="{19B8F6BF-5375-455C-9EA6-DF929625EA0E}">
        <p15:presenceInfo xmlns:p15="http://schemas.microsoft.com/office/powerpoint/2012/main" userId="S-1-5-21-3476036342-1731177862-1559577602-51474" providerId="AD"/>
      </p:ext>
    </p:extLst>
  </p:cmAuthor>
  <p:cmAuthor id="2" name="Singh, Vaishali" initials="SV" lastIdx="7" clrIdx="1">
    <p:extLst>
      <p:ext uri="{19B8F6BF-5375-455C-9EA6-DF929625EA0E}">
        <p15:presenceInfo xmlns:p15="http://schemas.microsoft.com/office/powerpoint/2012/main" userId="S-1-5-21-3476036342-1731177862-1559577602-15527" providerId="AD"/>
      </p:ext>
    </p:extLst>
  </p:cmAuthor>
  <p:cmAuthor id="3" name="Grant" initials="G" lastIdx="1" clrIdx="2">
    <p:extLst>
      <p:ext uri="{19B8F6BF-5375-455C-9EA6-DF929625EA0E}">
        <p15:presenceInfo xmlns:p15="http://schemas.microsoft.com/office/powerpoint/2012/main" userId="Grant" providerId="None"/>
      </p:ext>
    </p:extLst>
  </p:cmAuthor>
  <p:cmAuthor id="4" name="Foppa, Pedro" initials="FP" lastIdx="1" clrIdx="3">
    <p:extLst>
      <p:ext uri="{19B8F6BF-5375-455C-9EA6-DF929625EA0E}">
        <p15:presenceInfo xmlns:p15="http://schemas.microsoft.com/office/powerpoint/2012/main" userId="S::pfoppa@qa.com::78b15ebb-14ab-45f0-97b3-f50a9b67ce6d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CEF9"/>
    <a:srgbClr val="03EAB3"/>
    <a:srgbClr val="00D2FE"/>
    <a:srgbClr val="28CEF6"/>
    <a:srgbClr val="FFD217"/>
    <a:srgbClr val="FF6124"/>
    <a:srgbClr val="EECF40"/>
    <a:srgbClr val="A5FFFF"/>
    <a:srgbClr val="00EDB5"/>
    <a:srgbClr val="0FEE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3883" autoAdjust="0"/>
  </p:normalViewPr>
  <p:slideViewPr>
    <p:cSldViewPr snapToGrid="0" snapToObjects="1">
      <p:cViewPr varScale="1">
        <p:scale>
          <a:sx n="80" d="100"/>
          <a:sy n="80" d="100"/>
        </p:scale>
        <p:origin x="754" y="67"/>
      </p:cViewPr>
      <p:guideLst>
        <p:guide pos="3840"/>
        <p:guide orient="horz" pos="3771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47" d="100"/>
          <a:sy n="47" d="100"/>
        </p:scale>
        <p:origin x="2792" y="6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" Target="slides/slide4.xml"/><Relationship Id="rId18" Type="http://schemas.openxmlformats.org/officeDocument/2006/relationships/tags" Target="tags/tag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3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2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6.xml"/><Relationship Id="rId23" Type="http://schemas.openxmlformats.org/officeDocument/2006/relationships/tableStyles" Target="tableStyles.xml"/><Relationship Id="rId10" Type="http://schemas.openxmlformats.org/officeDocument/2006/relationships/slide" Target="slides/slide1.xml"/><Relationship Id="rId19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5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879725" cy="4905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763964" y="1"/>
            <a:ext cx="2879725" cy="4905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D088FE-3E68-47FE-8BA4-634CD34BABBC}" type="datetimeFigureOut">
              <a:rPr lang="en-GB" smtClean="0"/>
              <a:t>24/10/2023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9285289"/>
            <a:ext cx="2879725" cy="49053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763964" y="9285289"/>
            <a:ext cx="2879725" cy="49053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B31C5D-0DE0-4486-9782-41885BE5816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30825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879619" cy="49048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764119" y="0"/>
            <a:ext cx="2879619" cy="49048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6B66C6-1E92-0F4E-A300-9D4ED1F0C23F}" type="datetimeFigureOut">
              <a:rPr lang="en-GB" smtClean="0"/>
              <a:t>24/10/2023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8938" y="1220788"/>
            <a:ext cx="5867400" cy="33004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64528" y="4704617"/>
            <a:ext cx="5316220" cy="384923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9285339"/>
            <a:ext cx="2879619" cy="4904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764119" y="9285339"/>
            <a:ext cx="2879619" cy="4904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8901C6-1DA1-FB44-ABEE-06A0FEB7738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76747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-130175" y="442913"/>
            <a:ext cx="7426325" cy="41783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31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59736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71500" y="581025"/>
            <a:ext cx="5715000" cy="32162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01805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71500" y="581025"/>
            <a:ext cx="5715000" cy="32162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73281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71500" y="581025"/>
            <a:ext cx="5715000" cy="32162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81462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71500" y="581025"/>
            <a:ext cx="5715000" cy="32162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147636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71500" y="581025"/>
            <a:ext cx="5715000" cy="32162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931064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3.xml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3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3.xml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3.xml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3.xml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3.xml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3.xml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3.xml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0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0.svg"/></Relationships>
</file>

<file path=ppt/slideLayouts/_rels/slideLayout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1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0.svg"/></Relationships>
</file>

<file path=ppt/slideLayouts/_rels/slideLayout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52.jpeg"/><Relationship Id="rId1" Type="http://schemas.openxmlformats.org/officeDocument/2006/relationships/slideMaster" Target="../slideMasters/slideMaster3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53.jpeg"/><Relationship Id="rId1" Type="http://schemas.openxmlformats.org/officeDocument/2006/relationships/slideMaster" Target="../slideMasters/slideMaster3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54.jpeg"/><Relationship Id="rId1" Type="http://schemas.openxmlformats.org/officeDocument/2006/relationships/slideMaster" Target="../slideMasters/slideMaster3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55.jpeg"/><Relationship Id="rId1" Type="http://schemas.openxmlformats.org/officeDocument/2006/relationships/slideMaster" Target="../slideMasters/slideMaster3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6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svg"/></Relationships>
</file>

<file path=ppt/slideLayouts/_rels/slideLayout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7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sv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8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4.svg"/></Relationships>
</file>

<file path=ppt/slideLayouts/_rels/slideLayout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9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4.svg"/></Relationships>
</file>

<file path=ppt/slideLayouts/_rels/slideLayout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0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4.svg"/></Relationships>
</file>

<file path=ppt/slideLayouts/_rels/slideLayout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1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0.svg"/></Relationships>
</file>

<file path=ppt/slideLayouts/_rels/slideLayout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2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0.svg"/></Relationships>
</file>

<file path=ppt/slideLayouts/_rels/slideLayout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5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0.svg"/></Relationships>
</file>

<file path=ppt/slideLayouts/_rels/slideLayout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6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0.svg"/></Relationships>
</file>

<file path=ppt/slideLayouts/_rels/slideLayout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67.jpeg"/><Relationship Id="rId1" Type="http://schemas.openxmlformats.org/officeDocument/2006/relationships/slideMaster" Target="../slideMasters/slideMaster4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68.jpeg"/><Relationship Id="rId1" Type="http://schemas.openxmlformats.org/officeDocument/2006/relationships/slideMaster" Target="../slideMasters/slideMaster4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69.jpeg"/><Relationship Id="rId1" Type="http://schemas.openxmlformats.org/officeDocument/2006/relationships/slideMaster" Target="../slideMasters/slideMaster4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70.jpeg"/><Relationship Id="rId1" Type="http://schemas.openxmlformats.org/officeDocument/2006/relationships/slideMaster" Target="../slideMasters/slideMaster4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1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.svg"/></Relationships>
</file>

<file path=ppt/slideLayouts/_rels/slideLayout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2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.svg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4.png"/><Relationship Id="rId1" Type="http://schemas.openxmlformats.org/officeDocument/2006/relationships/slideMaster" Target="../slideMasters/slideMaster6.xml"/><Relationship Id="rId5" Type="http://schemas.openxmlformats.org/officeDocument/2006/relationships/image" Target="../media/image75.svg"/><Relationship Id="rId4" Type="http://schemas.openxmlformats.org/officeDocument/2006/relationships/image" Target="../media/image4.svg"/></Relationships>
</file>

<file path=ppt/slideLayouts/_rels/slideLayout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6.png"/><Relationship Id="rId1" Type="http://schemas.openxmlformats.org/officeDocument/2006/relationships/slideMaster" Target="../slideMasters/slideMaster6.xml"/><Relationship Id="rId5" Type="http://schemas.openxmlformats.org/officeDocument/2006/relationships/image" Target="../media/image75.svg"/><Relationship Id="rId4" Type="http://schemas.openxmlformats.org/officeDocument/2006/relationships/image" Target="../media/image4.svg"/></Relationships>
</file>

<file path=ppt/slideLayouts/_rels/slideLayout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Relationship Id="rId5" Type="http://schemas.openxmlformats.org/officeDocument/2006/relationships/image" Target="../media/image75.svg"/><Relationship Id="rId4" Type="http://schemas.openxmlformats.org/officeDocument/2006/relationships/image" Target="../media/image77.png"/></Relationships>
</file>

<file path=ppt/slideLayouts/_rels/slideLayout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8.png"/><Relationship Id="rId1" Type="http://schemas.openxmlformats.org/officeDocument/2006/relationships/slideMaster" Target="../slideMasters/slideMaster6.xml"/><Relationship Id="rId5" Type="http://schemas.openxmlformats.org/officeDocument/2006/relationships/image" Target="../media/image75.svg"/><Relationship Id="rId4" Type="http://schemas.openxmlformats.org/officeDocument/2006/relationships/image" Target="../media/image4.svg"/></Relationships>
</file>

<file path=ppt/slideLayouts/_rels/slideLayout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Master" Target="../slideMasters/slideMaster6.xml"/></Relationships>
</file>

<file path=ppt/slideLayouts/_rels/slideLayout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1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82.svg"/></Relationships>
</file>

<file path=ppt/slideLayouts/_rels/slideLayout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Master" Target="../slideMasters/slideMaster6.xml"/></Relationships>
</file>

<file path=ppt/slideLayouts/_rels/slideLayout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Master" Target="../slideMasters/slideMaster6.xml"/></Relationships>
</file>

<file path=ppt/slideLayouts/_rels/slideLayout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3.png"/><Relationship Id="rId1" Type="http://schemas.openxmlformats.org/officeDocument/2006/relationships/slideMaster" Target="../slideMasters/slideMaster6.xml"/></Relationships>
</file>

<file path=ppt/slideLayouts/_rels/slideLayout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3.png"/><Relationship Id="rId1" Type="http://schemas.openxmlformats.org/officeDocument/2006/relationships/slideMaster" Target="../slideMasters/slideMaster6.xml"/></Relationships>
</file>

<file path=ppt/slideLayouts/_rels/slideLayout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2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2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5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10.svg"/></Relationships>
</file>

<file path=ppt/slideLayouts/_rels/slideLayout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2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2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2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8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10.sv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2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2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2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2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2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2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2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5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9.png"/><Relationship Id="rId1" Type="http://schemas.openxmlformats.org/officeDocument/2006/relationships/slideMaster" Target="../slideMasters/slideMaster6.xml"/></Relationships>
</file>

<file path=ppt/slideLayouts/_rels/slideLayout25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9.png"/><Relationship Id="rId1" Type="http://schemas.openxmlformats.org/officeDocument/2006/relationships/slideMaster" Target="../slideMasters/slideMaster6.xml"/></Relationships>
</file>

<file path=ppt/slideLayouts/_rels/slideLayout25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9.png"/><Relationship Id="rId1" Type="http://schemas.openxmlformats.org/officeDocument/2006/relationships/slideMaster" Target="../slideMasters/slideMaster6.xml"/></Relationships>
</file>

<file path=ppt/slideLayouts/_rels/slideLayout25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9.png"/><Relationship Id="rId1" Type="http://schemas.openxmlformats.org/officeDocument/2006/relationships/slideMaster" Target="../slideMasters/slideMaster6.xml"/></Relationships>
</file>

<file path=ppt/slideLayouts/_rels/slideLayout2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6.xml"/></Relationships>
</file>

<file path=ppt/slideLayouts/_rels/slideLayout2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6.xml"/></Relationships>
</file>

<file path=ppt/slideLayouts/_rels/slideLayout2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6.xml"/></Relationships>
</file>

<file path=ppt/slideLayouts/_rels/slideLayout2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6.xml"/></Relationships>
</file>

<file path=ppt/slideLayouts/_rels/slideLayout2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6.xml"/></Relationships>
</file>

<file path=ppt/slideLayouts/_rels/slideLayout2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6.xml"/></Relationships>
</file>

<file path=ppt/slideLayouts/_rels/slideLayout2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6.xml"/></Relationships>
</file>

<file path=ppt/slideLayouts/_rels/slideLayout2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6.xml"/></Relationships>
</file>

<file path=ppt/slideLayouts/_rels/slideLayout2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6.xml"/></Relationships>
</file>

<file path=ppt/slideLayouts/_rels/slideLayout2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6.xml"/></Relationships>
</file>

<file path=ppt/slideLayouts/_rels/slideLayout2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6.xml"/></Relationships>
</file>

<file path=ppt/slideLayouts/_rels/slideLayout2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6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6.xml"/></Relationships>
</file>

<file path=ppt/slideLayouts/_rels/slideLayout2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6.xml"/></Relationships>
</file>

<file path=ppt/slideLayouts/_rels/slideLayout2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6.xml"/></Relationships>
</file>

<file path=ppt/slideLayouts/_rels/slideLayout2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6.xml"/></Relationships>
</file>

<file path=ppt/slideLayouts/_rels/slideLayout2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6.png"/><Relationship Id="rId1" Type="http://schemas.openxmlformats.org/officeDocument/2006/relationships/slideMaster" Target="../slideMasters/slideMaster6.xml"/></Relationships>
</file>

<file path=ppt/slideLayouts/_rels/slideLayout2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91.png"/><Relationship Id="rId1" Type="http://schemas.openxmlformats.org/officeDocument/2006/relationships/slideMaster" Target="../slideMasters/slideMaster6.xml"/></Relationships>
</file>

<file path=ppt/slideLayouts/_rels/slideLayout2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6.xml"/></Relationships>
</file>

<file path=ppt/slideLayouts/_rels/slideLayout2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6.xml"/></Relationships>
</file>

<file path=ppt/slideLayouts/_rels/slideLayout2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6.xml"/></Relationships>
</file>

<file path=ppt/slideLayouts/_rels/slideLayout2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6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6.xml"/></Relationships>
</file>

<file path=ppt/slideLayouts/_rels/slideLayout2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6.xml"/></Relationships>
</file>

<file path=ppt/slideLayouts/_rels/slideLayout2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6.xml"/></Relationships>
</file>

<file path=ppt/slideLayouts/_rels/slideLayout2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2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6.xml"/></Relationships>
</file>

<file path=ppt/slideLayouts/_rels/slideLayout2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4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4.svg"/></Relationships>
</file>

<file path=ppt/slideLayouts/_rels/slideLayout2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6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4.svg"/></Relationships>
</file>

<file path=ppt/slideLayouts/_rels/slideLayout2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77.png"/></Relationships>
</file>

<file path=ppt/slideLayouts/_rels/slideLayout2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8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4.svg"/></Relationships>
</file>

<file path=ppt/slideLayouts/_rels/slideLayout2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Master" Target="../slideMasters/slideMaster6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Master" Target="../slideMasters/slideMaster6.xml"/></Relationships>
</file>

<file path=ppt/slideLayouts/_rels/slideLayout2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3.png"/><Relationship Id="rId1" Type="http://schemas.openxmlformats.org/officeDocument/2006/relationships/slideMaster" Target="../slideMasters/slideMaster6.xml"/></Relationships>
</file>

<file path=ppt/slideLayouts/_rels/slideLayout2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3.png"/><Relationship Id="rId1" Type="http://schemas.openxmlformats.org/officeDocument/2006/relationships/slideMaster" Target="../slideMasters/slideMaster6.xml"/></Relationships>
</file>

<file path=ppt/slideLayouts/_rels/slideLayout2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6.xml"/></Relationships>
</file>

<file path=ppt/slideLayouts/_rels/slideLayout3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3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6.xml"/></Relationships>
</file>

<file path=ppt/slideLayouts/_rels/slideLayout30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9.png"/><Relationship Id="rId1" Type="http://schemas.openxmlformats.org/officeDocument/2006/relationships/slideMaster" Target="../slideMasters/slideMaster6.xml"/></Relationships>
</file>

<file path=ppt/slideLayouts/_rels/slideLayout3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6.xml"/></Relationships>
</file>

<file path=ppt/slideLayouts/_rels/slideLayout3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5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44.svg"/></Relationships>
</file>

<file path=ppt/slideLayouts/_rels/slideLayout3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sv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sv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5.sv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5.sv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5.sv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svg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0.svg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1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0.svg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svg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6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0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7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0.svg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38.jpe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39.jpe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40.jpe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1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svg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2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svg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3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4.svg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5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4.svg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6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4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7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4.svg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8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0.svg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9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0.svg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3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3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3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3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1">
    <p:bg>
      <p:bgPr>
        <a:solidFill>
          <a:srgbClr val="09ED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97D35D6-F591-5549-A867-5D69E7A0FA7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919999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1914129"/>
            <a:ext cx="3919999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cap="all" baseline="0"/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509568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2FEF35C1-44BF-B94B-A048-96124C64D190}"/>
              </a:ext>
            </a:extLst>
          </p:cNvPr>
          <p:cNvSpPr/>
          <p:nvPr userDrawn="1"/>
        </p:nvSpPr>
        <p:spPr>
          <a:xfrm>
            <a:off x="0" y="4310243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8654564-8AAA-2B4B-A7F2-A093E969C4FB}"/>
              </a:ext>
            </a:extLst>
          </p:cNvPr>
          <p:cNvSpPr/>
          <p:nvPr userDrawn="1"/>
        </p:nvSpPr>
        <p:spPr>
          <a:xfrm>
            <a:off x="0" y="4903556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3638230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4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4" y="2683934"/>
            <a:ext cx="5619141" cy="19058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5D4E77AD-4E3B-4C4C-B2E4-D1513A99EF68}"/>
              </a:ext>
            </a:extLst>
          </p:cNvPr>
          <p:cNvSpPr/>
          <p:nvPr userDrawn="1"/>
        </p:nvSpPr>
        <p:spPr>
          <a:xfrm>
            <a:off x="3892133" y="1"/>
            <a:ext cx="6522287" cy="3665940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rgbClr val="004050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2" name="Rectangle 1"/>
          <p:cNvSpPr/>
          <p:nvPr userDrawn="1"/>
        </p:nvSpPr>
        <p:spPr>
          <a:xfrm>
            <a:off x="2" y="1562471"/>
            <a:ext cx="8120063" cy="5796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572162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6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4" y="3342302"/>
            <a:ext cx="5619141" cy="19058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6" name="object 3">
            <a:extLst>
              <a:ext uri="{FF2B5EF4-FFF2-40B4-BE49-F238E27FC236}">
                <a16:creationId xmlns:a16="http://schemas.microsoft.com/office/drawing/2014/main" id="{3B8D502C-1FF9-3D42-ACFF-5BBCD5236A27}"/>
              </a:ext>
            </a:extLst>
          </p:cNvPr>
          <p:cNvSpPr/>
          <p:nvPr userDrawn="1"/>
        </p:nvSpPr>
        <p:spPr>
          <a:xfrm>
            <a:off x="0" y="1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chemeClr val="accent5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</p:spTree>
    <p:extLst>
      <p:ext uri="{BB962C8B-B14F-4D97-AF65-F5344CB8AC3E}">
        <p14:creationId xmlns:p14="http://schemas.microsoft.com/office/powerpoint/2010/main" val="2072390776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61FA821A-0A50-424D-A225-45CEE1614094}"/>
              </a:ext>
            </a:extLst>
          </p:cNvPr>
          <p:cNvSpPr/>
          <p:nvPr userDrawn="1"/>
        </p:nvSpPr>
        <p:spPr>
          <a:xfrm>
            <a:off x="417802" y="4499269"/>
            <a:ext cx="4001620" cy="1963059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accent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35893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D4E77AD-4E3B-4C4C-B2E4-D1513A99EF68}"/>
              </a:ext>
            </a:extLst>
          </p:cNvPr>
          <p:cNvSpPr/>
          <p:nvPr userDrawn="1"/>
        </p:nvSpPr>
        <p:spPr>
          <a:xfrm>
            <a:off x="495142" y="4535883"/>
            <a:ext cx="3926984" cy="1926445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accent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C31A1520-9762-9D4E-B7A4-3C5D710384B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337B3A4-A397-5342-874C-2D7CDECCB652}"/>
              </a:ext>
            </a:extLst>
          </p:cNvPr>
          <p:cNvSpPr/>
          <p:nvPr userDrawn="1"/>
        </p:nvSpPr>
        <p:spPr>
          <a:xfrm>
            <a:off x="-1" y="5361887"/>
            <a:ext cx="738525" cy="298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3933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36DE376F-0276-8A49-B76E-60C033C37B7D}"/>
              </a:ext>
            </a:extLst>
          </p:cNvPr>
          <p:cNvSpPr/>
          <p:nvPr userDrawn="1"/>
        </p:nvSpPr>
        <p:spPr>
          <a:xfrm>
            <a:off x="1083384" y="4112788"/>
            <a:ext cx="3265376" cy="3714803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chemeClr val="accent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B790C94-38C6-124E-A068-B27EBBE704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42CBA93B-AD8D-FC4A-90F2-CE0DB38011E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pic>
        <p:nvPicPr>
          <p:cNvPr id="13" name="Graphic 31">
            <a:extLst>
              <a:ext uri="{FF2B5EF4-FFF2-40B4-BE49-F238E27FC236}">
                <a16:creationId xmlns:a16="http://schemas.microsoft.com/office/drawing/2014/main" id="{5D69E953-4DB2-B941-B4AE-DF2DF1970A5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665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35B5D0DF-4895-DB4F-85D9-C3FFDE55B8C8}"/>
              </a:ext>
            </a:extLst>
          </p:cNvPr>
          <p:cNvSpPr/>
          <p:nvPr userDrawn="1"/>
        </p:nvSpPr>
        <p:spPr>
          <a:xfrm>
            <a:off x="384784" y="4743413"/>
            <a:ext cx="4136901" cy="1728688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F37A16D5-89FE-3B4E-BA82-DFEE96CEA3E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B3164A13-D2CE-5342-8D75-2ADD2934967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4814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DF3D0604-3EEB-7547-A86F-8B3EFC40A3EC}"/>
              </a:ext>
            </a:extLst>
          </p:cNvPr>
          <p:cNvSpPr/>
          <p:nvPr userDrawn="1"/>
        </p:nvSpPr>
        <p:spPr>
          <a:xfrm>
            <a:off x="384784" y="4504759"/>
            <a:ext cx="4321328" cy="1964632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CC14CCF0-8BA3-264F-9F0E-ECBF2D29998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41CD3697-753A-0647-9FAB-C202C65A37F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6433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D8A86F5A-A513-9341-866D-7D9CDC0849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583914F-58FB-B34E-8161-C66E669476AF}"/>
              </a:ext>
            </a:extLst>
          </p:cNvPr>
          <p:cNvGrpSpPr/>
          <p:nvPr userDrawn="1"/>
        </p:nvGrpSpPr>
        <p:grpSpPr>
          <a:xfrm>
            <a:off x="-562704" y="4391077"/>
            <a:ext cx="5338709" cy="2177830"/>
            <a:chOff x="-2229" y="2361812"/>
            <a:chExt cx="11067619" cy="4514835"/>
          </a:xfrm>
          <a:solidFill>
            <a:schemeClr val="accent5"/>
          </a:solidFill>
        </p:grpSpPr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E1FD4820-850C-3047-9711-AD5DD789A3DD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E3AE8E64-5267-3141-A055-FBE33FE8BF5B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4413C9C-C76C-B642-B162-F8DBD3B14B9D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5A5CFF8B-1DAA-6C49-BE97-25191944300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pic>
        <p:nvPicPr>
          <p:cNvPr id="13" name="Graphic 31">
            <a:extLst>
              <a:ext uri="{FF2B5EF4-FFF2-40B4-BE49-F238E27FC236}">
                <a16:creationId xmlns:a16="http://schemas.microsoft.com/office/drawing/2014/main" id="{F0A764D6-0F7D-EB44-A897-7F9C735CB5F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9803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407035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8857B351-2725-8440-AA09-147EA78EACC8}"/>
              </a:ext>
            </a:extLst>
          </p:cNvPr>
          <p:cNvSpPr/>
          <p:nvPr userDrawn="1"/>
        </p:nvSpPr>
        <p:spPr>
          <a:xfrm>
            <a:off x="-84149" y="4328581"/>
            <a:ext cx="4637893" cy="1993841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38D7BEBB-3A9D-CE4F-9ABE-4764209FC9C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451FE4A-F1CC-BF41-8328-846960CA95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BCFD0822-3499-0C44-8A3C-3118EA298E6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220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89A70FBC-EACC-CB4D-8FF2-D940F655459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E3AD9FC4-14AA-FE45-A908-CEA608187AD1}"/>
              </a:ext>
            </a:extLst>
          </p:cNvPr>
          <p:cNvSpPr/>
          <p:nvPr userDrawn="1"/>
        </p:nvSpPr>
        <p:spPr>
          <a:xfrm>
            <a:off x="760702" y="4249625"/>
            <a:ext cx="4001620" cy="1963059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13398510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B8FDF2C7-07B4-C044-8A2A-5A95A38A7A75}"/>
              </a:ext>
            </a:extLst>
          </p:cNvPr>
          <p:cNvSpPr/>
          <p:nvPr userDrawn="1"/>
        </p:nvSpPr>
        <p:spPr>
          <a:xfrm>
            <a:off x="532679" y="4057904"/>
            <a:ext cx="4344121" cy="2131078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877B1AE-DDD5-344B-B1BD-90E64517C1BF}"/>
              </a:ext>
            </a:extLst>
          </p:cNvPr>
          <p:cNvSpPr/>
          <p:nvPr userDrawn="1"/>
        </p:nvSpPr>
        <p:spPr>
          <a:xfrm>
            <a:off x="0" y="4968240"/>
            <a:ext cx="738525" cy="33092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E719BA34-23BB-1044-9AD7-64A0FC498A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38007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5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334828"/>
            <a:ext cx="5627171" cy="1828801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2" name="Freeform 11">
            <a:extLst>
              <a:ext uri="{FF2B5EF4-FFF2-40B4-BE49-F238E27FC236}">
                <a16:creationId xmlns:a16="http://schemas.microsoft.com/office/drawing/2014/main" id="{FB11C077-9A8E-2F4A-B187-45707B1D3828}"/>
              </a:ext>
            </a:extLst>
          </p:cNvPr>
          <p:cNvSpPr/>
          <p:nvPr userDrawn="1"/>
        </p:nvSpPr>
        <p:spPr>
          <a:xfrm>
            <a:off x="-100361" y="2216289"/>
            <a:ext cx="11411496" cy="5526323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3591325315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F7F1DFDE-2237-1A41-BE09-8566981A4A31}"/>
              </a:ext>
            </a:extLst>
          </p:cNvPr>
          <p:cNvSpPr/>
          <p:nvPr userDrawn="1"/>
        </p:nvSpPr>
        <p:spPr>
          <a:xfrm>
            <a:off x="1236864" y="4142571"/>
            <a:ext cx="3512936" cy="3996435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303A16D8-C47D-2646-8D74-7305970A0AC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224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0" name="Graphic 31">
            <a:extLst>
              <a:ext uri="{FF2B5EF4-FFF2-40B4-BE49-F238E27FC236}">
                <a16:creationId xmlns:a16="http://schemas.microsoft.com/office/drawing/2014/main" id="{CCC3FDA3-772C-6242-A8B9-D7125563CE8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3AE319F-CE2E-AE43-9BFF-5538F7EE6AF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C80F07E2-51B4-654E-A1CA-3B756AF75623}"/>
              </a:ext>
            </a:extLst>
          </p:cNvPr>
          <p:cNvSpPr/>
          <p:nvPr userDrawn="1"/>
        </p:nvSpPr>
        <p:spPr>
          <a:xfrm>
            <a:off x="843210" y="4431729"/>
            <a:ext cx="4136901" cy="1728688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chemeClr val="accent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99CE94EC-D689-0844-B168-B5C04CE1057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971300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_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5AFE35B4-921A-C145-8647-3DC89DF1E25E}"/>
              </a:ext>
            </a:extLst>
          </p:cNvPr>
          <p:cNvSpPr/>
          <p:nvPr userDrawn="1"/>
        </p:nvSpPr>
        <p:spPr>
          <a:xfrm>
            <a:off x="532679" y="4141127"/>
            <a:ext cx="4321328" cy="1964632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chemeClr val="accent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0D1907F4-B2E5-E241-8CFF-3C1A5962F46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100298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-754639" y="4113557"/>
            <a:ext cx="5797612" cy="2365031"/>
            <a:chOff x="-2229" y="2361812"/>
            <a:chExt cx="11067619" cy="4514835"/>
          </a:xfrm>
          <a:solidFill>
            <a:schemeClr val="accent6"/>
          </a:solidFill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pic>
        <p:nvPicPr>
          <p:cNvPr id="10" name="Graphic 31">
            <a:extLst>
              <a:ext uri="{FF2B5EF4-FFF2-40B4-BE49-F238E27FC236}">
                <a16:creationId xmlns:a16="http://schemas.microsoft.com/office/drawing/2014/main" id="{CCC3FDA3-772C-6242-A8B9-D7125563CE8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3AE319F-CE2E-AE43-9BFF-5538F7EE6AF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5A35AD87-FF52-FA40-A269-A1F35A25AE4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742156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_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BA8E277A-0AB8-D043-A382-89558AF5F60C}"/>
              </a:ext>
            </a:extLst>
          </p:cNvPr>
          <p:cNvSpPr/>
          <p:nvPr userDrawn="1"/>
        </p:nvSpPr>
        <p:spPr>
          <a:xfrm>
            <a:off x="-533400" y="4101323"/>
            <a:ext cx="5300406" cy="2250265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accent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592D96B5-6708-5946-B56D-48C7C909EBD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578396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DC08678F-C010-7546-A7A1-17A10477942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C244723F-EF77-3046-B511-E60DA7907AC2}"/>
              </a:ext>
            </a:extLst>
          </p:cNvPr>
          <p:cNvSpPr/>
          <p:nvPr userDrawn="1"/>
        </p:nvSpPr>
        <p:spPr>
          <a:xfrm>
            <a:off x="2422102" y="4970822"/>
            <a:ext cx="3546719" cy="1739900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accent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10357348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0469B6E3-6CD5-4D4F-A57C-003069CEB064}"/>
              </a:ext>
            </a:extLst>
          </p:cNvPr>
          <p:cNvSpPr/>
          <p:nvPr userDrawn="1"/>
        </p:nvSpPr>
        <p:spPr>
          <a:xfrm>
            <a:off x="1789084" y="4890533"/>
            <a:ext cx="4478918" cy="2197205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accent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1838B36-A078-CF4D-A693-2C3B6B5F0CD6}"/>
              </a:ext>
            </a:extLst>
          </p:cNvPr>
          <p:cNvSpPr/>
          <p:nvPr userDrawn="1"/>
        </p:nvSpPr>
        <p:spPr>
          <a:xfrm>
            <a:off x="0" y="5832402"/>
            <a:ext cx="3047640" cy="33886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0ADBD2A6-9D59-8A42-B712-28AECE5544C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481500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4" name="Freeform 13">
            <a:extLst>
              <a:ext uri="{FF2B5EF4-FFF2-40B4-BE49-F238E27FC236}">
                <a16:creationId xmlns:a16="http://schemas.microsoft.com/office/drawing/2014/main" id="{B3ABDBCC-56D7-7941-A0AC-0A070DEBA30C}"/>
              </a:ext>
            </a:extLst>
          </p:cNvPr>
          <p:cNvSpPr/>
          <p:nvPr userDrawn="1"/>
        </p:nvSpPr>
        <p:spPr>
          <a:xfrm>
            <a:off x="2980995" y="4828704"/>
            <a:ext cx="3115005" cy="3543735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chemeClr val="accent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1425D0E0-656F-8441-9B06-9CCBF96661F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614564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Freeform 12">
            <a:extLst>
              <a:ext uri="{FF2B5EF4-FFF2-40B4-BE49-F238E27FC236}">
                <a16:creationId xmlns:a16="http://schemas.microsoft.com/office/drawing/2014/main" id="{7B0E7391-6002-FB45-BBA6-F3FB8D17702E}"/>
              </a:ext>
            </a:extLst>
          </p:cNvPr>
          <p:cNvSpPr/>
          <p:nvPr userDrawn="1"/>
        </p:nvSpPr>
        <p:spPr>
          <a:xfrm>
            <a:off x="2438400" y="4986716"/>
            <a:ext cx="3800356" cy="1588056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90422B83-86F8-9643-B75F-38DF13EE57D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483742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995C290C-8FFE-F94A-AD94-999FF732A5AE}"/>
              </a:ext>
            </a:extLst>
          </p:cNvPr>
          <p:cNvSpPr/>
          <p:nvPr userDrawn="1"/>
        </p:nvSpPr>
        <p:spPr>
          <a:xfrm>
            <a:off x="2260600" y="4883058"/>
            <a:ext cx="3978156" cy="1808614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>
              <a:solidFill>
                <a:srgbClr val="FF0000"/>
              </a:solidFill>
            </a:endParaRPr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2ECDA1F6-68EE-9047-9ECF-D975CA62C8D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782741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6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4" y="3342302"/>
            <a:ext cx="5619141" cy="19058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6" name="object 3">
            <a:extLst>
              <a:ext uri="{FF2B5EF4-FFF2-40B4-BE49-F238E27FC236}">
                <a16:creationId xmlns:a16="http://schemas.microsoft.com/office/drawing/2014/main" id="{3B8D502C-1FF9-3D42-ACFF-5BBCD5236A27}"/>
              </a:ext>
            </a:extLst>
          </p:cNvPr>
          <p:cNvSpPr/>
          <p:nvPr userDrawn="1"/>
        </p:nvSpPr>
        <p:spPr>
          <a:xfrm>
            <a:off x="0" y="1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</p:spTree>
    <p:extLst>
      <p:ext uri="{BB962C8B-B14F-4D97-AF65-F5344CB8AC3E}">
        <p14:creationId xmlns:p14="http://schemas.microsoft.com/office/powerpoint/2010/main" val="749363418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468EB35F-FFAA-8442-BF5E-3C5271F7E98F}"/>
              </a:ext>
            </a:extLst>
          </p:cNvPr>
          <p:cNvGrpSpPr/>
          <p:nvPr userDrawn="1"/>
        </p:nvGrpSpPr>
        <p:grpSpPr>
          <a:xfrm>
            <a:off x="809430" y="4944517"/>
            <a:ext cx="5224040" cy="2153538"/>
            <a:chOff x="-2229" y="2361812"/>
            <a:chExt cx="11067619" cy="4514835"/>
          </a:xfrm>
          <a:solidFill>
            <a:schemeClr val="accent5"/>
          </a:solidFill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AB1585F1-E215-1548-8637-7E8C0385C15A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4F563A89-DCDC-4C47-92E0-B3686C8D66F2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DCBCC570-67B4-834A-BD7A-4A77AA290CC5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9EFA3298-7FC1-5548-9F81-64937AC42EC6}"/>
              </a:ext>
            </a:extLst>
          </p:cNvPr>
          <p:cNvSpPr/>
          <p:nvPr userDrawn="1"/>
        </p:nvSpPr>
        <p:spPr>
          <a:xfrm>
            <a:off x="0" y="5647991"/>
            <a:ext cx="973290" cy="2088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EA52628-6F84-8C43-AB11-FEC583CBC488}"/>
              </a:ext>
            </a:extLst>
          </p:cNvPr>
          <p:cNvSpPr/>
          <p:nvPr userDrawn="1"/>
        </p:nvSpPr>
        <p:spPr>
          <a:xfrm>
            <a:off x="0" y="6186279"/>
            <a:ext cx="973290" cy="2088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3F2FEA9A-101A-5A4C-83E2-4C0044BA6EE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574872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7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A47FC6CD-AA14-4D49-9723-6E8098A42BDE}"/>
              </a:ext>
            </a:extLst>
          </p:cNvPr>
          <p:cNvSpPr/>
          <p:nvPr userDrawn="1"/>
        </p:nvSpPr>
        <p:spPr>
          <a:xfrm>
            <a:off x="1089126" y="5113958"/>
            <a:ext cx="4705493" cy="1997697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A67683-0430-4240-B4B7-D18D14CA47BF}"/>
              </a:ext>
            </a:extLst>
          </p:cNvPr>
          <p:cNvSpPr/>
          <p:nvPr userDrawn="1"/>
        </p:nvSpPr>
        <p:spPr>
          <a:xfrm>
            <a:off x="-2933" y="5945277"/>
            <a:ext cx="1465659" cy="338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23A21BE0-4841-FF4C-ABD6-32E1F111A99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832888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ctivity 3">
    <p:bg>
      <p:bgPr>
        <a:solidFill>
          <a:srgbClr val="E860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0"/>
            <a:ext cx="5120640" cy="6858000"/>
          </a:xfrm>
          <a:prstGeom prst="rect">
            <a:avLst/>
          </a:prstGeom>
        </p:spPr>
      </p:pic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6887D20-DCD6-8E49-BF31-8F4C2FCCD421}"/>
              </a:ext>
            </a:extLst>
          </p:cNvPr>
          <p:cNvSpPr/>
          <p:nvPr userDrawn="1"/>
        </p:nvSpPr>
        <p:spPr>
          <a:xfrm>
            <a:off x="3094978" y="2463017"/>
            <a:ext cx="3525956" cy="4061544"/>
          </a:xfrm>
          <a:custGeom>
            <a:avLst/>
            <a:gdLst>
              <a:gd name="connsiteX0" fmla="*/ 1008895 w 1003300"/>
              <a:gd name="connsiteY0" fmla="*/ 731076 h 1155700"/>
              <a:gd name="connsiteX1" fmla="*/ 581921 w 1003300"/>
              <a:gd name="connsiteY1" fmla="*/ 1157986 h 1155700"/>
              <a:gd name="connsiteX2" fmla="*/ 581921 w 1003300"/>
              <a:gd name="connsiteY2" fmla="*/ 932371 h 1155700"/>
              <a:gd name="connsiteX3" fmla="*/ 565728 w 1003300"/>
              <a:gd name="connsiteY3" fmla="*/ 932371 h 1155700"/>
              <a:gd name="connsiteX4" fmla="*/ 485337 w 1003300"/>
              <a:gd name="connsiteY4" fmla="*/ 923163 h 1155700"/>
              <a:gd name="connsiteX5" fmla="*/ 405454 w 1003300"/>
              <a:gd name="connsiteY5" fmla="*/ 877824 h 1155700"/>
              <a:gd name="connsiteX6" fmla="*/ 306585 w 1003300"/>
              <a:gd name="connsiteY6" fmla="*/ 784035 h 1155700"/>
              <a:gd name="connsiteX7" fmla="*/ 114497 w 1003300"/>
              <a:gd name="connsiteY7" fmla="*/ 591312 h 1155700"/>
              <a:gd name="connsiteX8" fmla="*/ 29534 w 1003300"/>
              <a:gd name="connsiteY8" fmla="*/ 484251 h 1155700"/>
              <a:gd name="connsiteX9" fmla="*/ 7500 w 1003300"/>
              <a:gd name="connsiteY9" fmla="*/ 408051 h 1155700"/>
              <a:gd name="connsiteX10" fmla="*/ 452 w 1003300"/>
              <a:gd name="connsiteY10" fmla="*/ 282766 h 1155700"/>
              <a:gd name="connsiteX11" fmla="*/ 452 w 1003300"/>
              <a:gd name="connsiteY11" fmla="*/ 10668 h 1155700"/>
              <a:gd name="connsiteX12" fmla="*/ 452 w 1003300"/>
              <a:gd name="connsiteY12" fmla="*/ 1333 h 1155700"/>
              <a:gd name="connsiteX13" fmla="*/ 201937 w 1003300"/>
              <a:gd name="connsiteY13" fmla="*/ 203200 h 1155700"/>
              <a:gd name="connsiteX14" fmla="*/ 405137 w 1003300"/>
              <a:gd name="connsiteY14" fmla="*/ 0 h 1155700"/>
              <a:gd name="connsiteX15" fmla="*/ 405137 w 1003300"/>
              <a:gd name="connsiteY15" fmla="*/ 527876 h 1155700"/>
              <a:gd name="connsiteX16" fmla="*/ 573221 w 1003300"/>
              <a:gd name="connsiteY16" fmla="*/ 527876 h 1155700"/>
              <a:gd name="connsiteX17" fmla="*/ 581984 w 1003300"/>
              <a:gd name="connsiteY17" fmla="*/ 518732 h 1155700"/>
              <a:gd name="connsiteX18" fmla="*/ 581984 w 1003300"/>
              <a:gd name="connsiteY18" fmla="*/ 303975 h 1155700"/>
              <a:gd name="connsiteX19" fmla="*/ 1008895 w 1003300"/>
              <a:gd name="connsiteY19" fmla="*/ 731076 h 1155700"/>
              <a:gd name="connsiteX20" fmla="*/ 649929 w 1003300"/>
              <a:gd name="connsiteY20" fmla="*/ 864426 h 1155700"/>
              <a:gd name="connsiteX21" fmla="*/ 649929 w 1003300"/>
              <a:gd name="connsiteY21" fmla="*/ 991807 h 1155700"/>
              <a:gd name="connsiteX22" fmla="*/ 911359 w 1003300"/>
              <a:gd name="connsiteY22" fmla="*/ 730568 h 1155700"/>
              <a:gd name="connsiteX23" fmla="*/ 649231 w 1003300"/>
              <a:gd name="connsiteY23" fmla="*/ 468376 h 1155700"/>
              <a:gd name="connsiteX24" fmla="*/ 649231 w 1003300"/>
              <a:gd name="connsiteY24" fmla="*/ 595693 h 1155700"/>
              <a:gd name="connsiteX25" fmla="*/ 216732 w 1003300"/>
              <a:gd name="connsiteY25" fmla="*/ 595693 h 1155700"/>
              <a:gd name="connsiteX26" fmla="*/ 221558 w 1003300"/>
              <a:gd name="connsiteY26" fmla="*/ 601091 h 1155700"/>
              <a:gd name="connsiteX27" fmla="*/ 427870 w 1003300"/>
              <a:gd name="connsiteY27" fmla="*/ 807720 h 1155700"/>
              <a:gd name="connsiteX28" fmla="*/ 542170 w 1003300"/>
              <a:gd name="connsiteY28" fmla="*/ 862457 h 1155700"/>
              <a:gd name="connsiteX29" fmla="*/ 624720 w 1003300"/>
              <a:gd name="connsiteY29" fmla="*/ 864426 h 1155700"/>
              <a:gd name="connsiteX30" fmla="*/ 649929 w 1003300"/>
              <a:gd name="connsiteY30" fmla="*/ 864426 h 1155700"/>
              <a:gd name="connsiteX31" fmla="*/ 68523 w 1003300"/>
              <a:gd name="connsiteY31" fmla="*/ 162941 h 1155700"/>
              <a:gd name="connsiteX32" fmla="*/ 68142 w 1003300"/>
              <a:gd name="connsiteY32" fmla="*/ 168275 h 1155700"/>
              <a:gd name="connsiteX33" fmla="*/ 68460 w 1003300"/>
              <a:gd name="connsiteY33" fmla="*/ 339725 h 1155700"/>
              <a:gd name="connsiteX34" fmla="*/ 75318 w 1003300"/>
              <a:gd name="connsiteY34" fmla="*/ 411162 h 1155700"/>
              <a:gd name="connsiteX35" fmla="*/ 127325 w 1003300"/>
              <a:gd name="connsiteY35" fmla="*/ 494665 h 1155700"/>
              <a:gd name="connsiteX36" fmla="*/ 203207 w 1003300"/>
              <a:gd name="connsiteY36" fmla="*/ 521780 h 1155700"/>
              <a:gd name="connsiteX37" fmla="*/ 333889 w 1003300"/>
              <a:gd name="connsiteY37" fmla="*/ 527558 h 1155700"/>
              <a:gd name="connsiteX38" fmla="*/ 336937 w 1003300"/>
              <a:gd name="connsiteY38" fmla="*/ 526732 h 1155700"/>
              <a:gd name="connsiteX39" fmla="*/ 336938 w 1003300"/>
              <a:gd name="connsiteY39" fmla="*/ 162243 h 1155700"/>
              <a:gd name="connsiteX40" fmla="*/ 202508 w 1003300"/>
              <a:gd name="connsiteY40" fmla="*/ 295021 h 115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003300" h="1155700">
                <a:moveTo>
                  <a:pt x="1008895" y="731076"/>
                </a:moveTo>
                <a:lnTo>
                  <a:pt x="581921" y="1157986"/>
                </a:lnTo>
                <a:lnTo>
                  <a:pt x="581921" y="932371"/>
                </a:lnTo>
                <a:lnTo>
                  <a:pt x="565728" y="932371"/>
                </a:lnTo>
                <a:cubicBezTo>
                  <a:pt x="538636" y="932998"/>
                  <a:pt x="511586" y="929900"/>
                  <a:pt x="485337" y="923163"/>
                </a:cubicBezTo>
                <a:cubicBezTo>
                  <a:pt x="455495" y="914588"/>
                  <a:pt x="428116" y="899048"/>
                  <a:pt x="405454" y="877824"/>
                </a:cubicBezTo>
                <a:cubicBezTo>
                  <a:pt x="371736" y="847407"/>
                  <a:pt x="338843" y="815975"/>
                  <a:pt x="306585" y="784035"/>
                </a:cubicBezTo>
                <a:cubicBezTo>
                  <a:pt x="242111" y="720238"/>
                  <a:pt x="178082" y="655997"/>
                  <a:pt x="114497" y="591312"/>
                </a:cubicBezTo>
                <a:cubicBezTo>
                  <a:pt x="82430" y="558737"/>
                  <a:pt x="52140" y="524510"/>
                  <a:pt x="29534" y="484251"/>
                </a:cubicBezTo>
                <a:cubicBezTo>
                  <a:pt x="16810" y="460725"/>
                  <a:pt x="9295" y="434737"/>
                  <a:pt x="7500" y="408051"/>
                </a:cubicBezTo>
                <a:cubicBezTo>
                  <a:pt x="3944" y="366395"/>
                  <a:pt x="1150" y="324548"/>
                  <a:pt x="452" y="282766"/>
                </a:cubicBezTo>
                <a:cubicBezTo>
                  <a:pt x="-565" y="192087"/>
                  <a:pt x="452" y="101346"/>
                  <a:pt x="452" y="10668"/>
                </a:cubicBezTo>
                <a:lnTo>
                  <a:pt x="452" y="1333"/>
                </a:lnTo>
                <a:cubicBezTo>
                  <a:pt x="67952" y="68961"/>
                  <a:pt x="134817" y="135890"/>
                  <a:pt x="201937" y="203200"/>
                </a:cubicBezTo>
                <a:lnTo>
                  <a:pt x="405137" y="0"/>
                </a:lnTo>
                <a:lnTo>
                  <a:pt x="405137" y="527876"/>
                </a:lnTo>
                <a:cubicBezTo>
                  <a:pt x="408185" y="527876"/>
                  <a:pt x="519818" y="527876"/>
                  <a:pt x="573221" y="527876"/>
                </a:cubicBezTo>
                <a:cubicBezTo>
                  <a:pt x="580524" y="527876"/>
                  <a:pt x="581984" y="525463"/>
                  <a:pt x="581984" y="518732"/>
                </a:cubicBezTo>
                <a:cubicBezTo>
                  <a:pt x="581984" y="449516"/>
                  <a:pt x="581984" y="305435"/>
                  <a:pt x="581984" y="303975"/>
                </a:cubicBezTo>
                <a:cubicBezTo>
                  <a:pt x="580778" y="304292"/>
                  <a:pt x="1010038" y="732028"/>
                  <a:pt x="1008895" y="731076"/>
                </a:cubicBezTo>
                <a:close/>
                <a:moveTo>
                  <a:pt x="649929" y="864426"/>
                </a:moveTo>
                <a:lnTo>
                  <a:pt x="649929" y="991807"/>
                </a:lnTo>
                <a:cubicBezTo>
                  <a:pt x="737601" y="904092"/>
                  <a:pt x="824745" y="817012"/>
                  <a:pt x="911359" y="730568"/>
                </a:cubicBezTo>
                <a:lnTo>
                  <a:pt x="649231" y="468376"/>
                </a:lnTo>
                <a:lnTo>
                  <a:pt x="649231" y="595693"/>
                </a:lnTo>
                <a:lnTo>
                  <a:pt x="216732" y="595693"/>
                </a:lnTo>
                <a:cubicBezTo>
                  <a:pt x="218955" y="598170"/>
                  <a:pt x="220162" y="599757"/>
                  <a:pt x="221558" y="601091"/>
                </a:cubicBezTo>
                <a:cubicBezTo>
                  <a:pt x="290265" y="669967"/>
                  <a:pt x="359036" y="738844"/>
                  <a:pt x="427870" y="807720"/>
                </a:cubicBezTo>
                <a:cubicBezTo>
                  <a:pt x="459620" y="839470"/>
                  <a:pt x="496894" y="859473"/>
                  <a:pt x="542170" y="862457"/>
                </a:cubicBezTo>
                <a:cubicBezTo>
                  <a:pt x="569665" y="864235"/>
                  <a:pt x="597288" y="863854"/>
                  <a:pt x="624720" y="864426"/>
                </a:cubicBezTo>
                <a:cubicBezTo>
                  <a:pt x="632721" y="864553"/>
                  <a:pt x="640404" y="864426"/>
                  <a:pt x="649929" y="864426"/>
                </a:cubicBezTo>
                <a:close/>
                <a:moveTo>
                  <a:pt x="68523" y="162941"/>
                </a:moveTo>
                <a:cubicBezTo>
                  <a:pt x="68523" y="164402"/>
                  <a:pt x="68142" y="166370"/>
                  <a:pt x="68142" y="168275"/>
                </a:cubicBezTo>
                <a:cubicBezTo>
                  <a:pt x="68142" y="225425"/>
                  <a:pt x="67507" y="282575"/>
                  <a:pt x="68460" y="339725"/>
                </a:cubicBezTo>
                <a:cubicBezTo>
                  <a:pt x="68770" y="363686"/>
                  <a:pt x="71064" y="387580"/>
                  <a:pt x="75318" y="411162"/>
                </a:cubicBezTo>
                <a:cubicBezTo>
                  <a:pt x="81668" y="445326"/>
                  <a:pt x="97289" y="474662"/>
                  <a:pt x="127325" y="494665"/>
                </a:cubicBezTo>
                <a:cubicBezTo>
                  <a:pt x="150463" y="508873"/>
                  <a:pt x="176305" y="518107"/>
                  <a:pt x="203207" y="521780"/>
                </a:cubicBezTo>
                <a:cubicBezTo>
                  <a:pt x="246514" y="529273"/>
                  <a:pt x="290265" y="527621"/>
                  <a:pt x="333889" y="527558"/>
                </a:cubicBezTo>
                <a:cubicBezTo>
                  <a:pt x="334936" y="527411"/>
                  <a:pt x="335960" y="527133"/>
                  <a:pt x="336937" y="526732"/>
                </a:cubicBezTo>
                <a:lnTo>
                  <a:pt x="336938" y="162243"/>
                </a:lnTo>
                <a:lnTo>
                  <a:pt x="202508" y="295021"/>
                </a:lnTo>
                <a:close/>
              </a:path>
            </a:pathLst>
          </a:cu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B84A5C5-2EE0-4240-9019-8B715BEE897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23413" y="749300"/>
            <a:ext cx="4679121" cy="2019300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Activity: </a:t>
            </a:r>
            <a:br>
              <a:rPr lang="en-US" noProof="0"/>
            </a:br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DE123B60-D604-9A41-BA50-1BF4AC36AE9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23413" y="3201192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19395154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Activity 3">
    <p:bg>
      <p:bgPr>
        <a:solidFill>
          <a:srgbClr val="FFD2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B4BB0A8-10FB-F847-A121-7EF00B2FA8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7380173" cy="6858000"/>
          </a:xfrm>
          <a:prstGeom prst="rect">
            <a:avLst/>
          </a:prstGeom>
        </p:spPr>
      </p:pic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6887D20-DCD6-8E49-BF31-8F4C2FCCD421}"/>
              </a:ext>
            </a:extLst>
          </p:cNvPr>
          <p:cNvSpPr/>
          <p:nvPr userDrawn="1"/>
        </p:nvSpPr>
        <p:spPr>
          <a:xfrm>
            <a:off x="3094978" y="2463017"/>
            <a:ext cx="3525956" cy="4061544"/>
          </a:xfrm>
          <a:custGeom>
            <a:avLst/>
            <a:gdLst>
              <a:gd name="connsiteX0" fmla="*/ 1008895 w 1003300"/>
              <a:gd name="connsiteY0" fmla="*/ 731076 h 1155700"/>
              <a:gd name="connsiteX1" fmla="*/ 581921 w 1003300"/>
              <a:gd name="connsiteY1" fmla="*/ 1157986 h 1155700"/>
              <a:gd name="connsiteX2" fmla="*/ 581921 w 1003300"/>
              <a:gd name="connsiteY2" fmla="*/ 932371 h 1155700"/>
              <a:gd name="connsiteX3" fmla="*/ 565728 w 1003300"/>
              <a:gd name="connsiteY3" fmla="*/ 932371 h 1155700"/>
              <a:gd name="connsiteX4" fmla="*/ 485337 w 1003300"/>
              <a:gd name="connsiteY4" fmla="*/ 923163 h 1155700"/>
              <a:gd name="connsiteX5" fmla="*/ 405454 w 1003300"/>
              <a:gd name="connsiteY5" fmla="*/ 877824 h 1155700"/>
              <a:gd name="connsiteX6" fmla="*/ 306585 w 1003300"/>
              <a:gd name="connsiteY6" fmla="*/ 784035 h 1155700"/>
              <a:gd name="connsiteX7" fmla="*/ 114497 w 1003300"/>
              <a:gd name="connsiteY7" fmla="*/ 591312 h 1155700"/>
              <a:gd name="connsiteX8" fmla="*/ 29534 w 1003300"/>
              <a:gd name="connsiteY8" fmla="*/ 484251 h 1155700"/>
              <a:gd name="connsiteX9" fmla="*/ 7500 w 1003300"/>
              <a:gd name="connsiteY9" fmla="*/ 408051 h 1155700"/>
              <a:gd name="connsiteX10" fmla="*/ 452 w 1003300"/>
              <a:gd name="connsiteY10" fmla="*/ 282766 h 1155700"/>
              <a:gd name="connsiteX11" fmla="*/ 452 w 1003300"/>
              <a:gd name="connsiteY11" fmla="*/ 10668 h 1155700"/>
              <a:gd name="connsiteX12" fmla="*/ 452 w 1003300"/>
              <a:gd name="connsiteY12" fmla="*/ 1333 h 1155700"/>
              <a:gd name="connsiteX13" fmla="*/ 201937 w 1003300"/>
              <a:gd name="connsiteY13" fmla="*/ 203200 h 1155700"/>
              <a:gd name="connsiteX14" fmla="*/ 405137 w 1003300"/>
              <a:gd name="connsiteY14" fmla="*/ 0 h 1155700"/>
              <a:gd name="connsiteX15" fmla="*/ 405137 w 1003300"/>
              <a:gd name="connsiteY15" fmla="*/ 527876 h 1155700"/>
              <a:gd name="connsiteX16" fmla="*/ 573221 w 1003300"/>
              <a:gd name="connsiteY16" fmla="*/ 527876 h 1155700"/>
              <a:gd name="connsiteX17" fmla="*/ 581984 w 1003300"/>
              <a:gd name="connsiteY17" fmla="*/ 518732 h 1155700"/>
              <a:gd name="connsiteX18" fmla="*/ 581984 w 1003300"/>
              <a:gd name="connsiteY18" fmla="*/ 303975 h 1155700"/>
              <a:gd name="connsiteX19" fmla="*/ 1008895 w 1003300"/>
              <a:gd name="connsiteY19" fmla="*/ 731076 h 1155700"/>
              <a:gd name="connsiteX20" fmla="*/ 649929 w 1003300"/>
              <a:gd name="connsiteY20" fmla="*/ 864426 h 1155700"/>
              <a:gd name="connsiteX21" fmla="*/ 649929 w 1003300"/>
              <a:gd name="connsiteY21" fmla="*/ 991807 h 1155700"/>
              <a:gd name="connsiteX22" fmla="*/ 911359 w 1003300"/>
              <a:gd name="connsiteY22" fmla="*/ 730568 h 1155700"/>
              <a:gd name="connsiteX23" fmla="*/ 649231 w 1003300"/>
              <a:gd name="connsiteY23" fmla="*/ 468376 h 1155700"/>
              <a:gd name="connsiteX24" fmla="*/ 649231 w 1003300"/>
              <a:gd name="connsiteY24" fmla="*/ 595693 h 1155700"/>
              <a:gd name="connsiteX25" fmla="*/ 216732 w 1003300"/>
              <a:gd name="connsiteY25" fmla="*/ 595693 h 1155700"/>
              <a:gd name="connsiteX26" fmla="*/ 221558 w 1003300"/>
              <a:gd name="connsiteY26" fmla="*/ 601091 h 1155700"/>
              <a:gd name="connsiteX27" fmla="*/ 427870 w 1003300"/>
              <a:gd name="connsiteY27" fmla="*/ 807720 h 1155700"/>
              <a:gd name="connsiteX28" fmla="*/ 542170 w 1003300"/>
              <a:gd name="connsiteY28" fmla="*/ 862457 h 1155700"/>
              <a:gd name="connsiteX29" fmla="*/ 624720 w 1003300"/>
              <a:gd name="connsiteY29" fmla="*/ 864426 h 1155700"/>
              <a:gd name="connsiteX30" fmla="*/ 649929 w 1003300"/>
              <a:gd name="connsiteY30" fmla="*/ 864426 h 1155700"/>
              <a:gd name="connsiteX31" fmla="*/ 68523 w 1003300"/>
              <a:gd name="connsiteY31" fmla="*/ 162941 h 1155700"/>
              <a:gd name="connsiteX32" fmla="*/ 68142 w 1003300"/>
              <a:gd name="connsiteY32" fmla="*/ 168275 h 1155700"/>
              <a:gd name="connsiteX33" fmla="*/ 68460 w 1003300"/>
              <a:gd name="connsiteY33" fmla="*/ 339725 h 1155700"/>
              <a:gd name="connsiteX34" fmla="*/ 75318 w 1003300"/>
              <a:gd name="connsiteY34" fmla="*/ 411162 h 1155700"/>
              <a:gd name="connsiteX35" fmla="*/ 127325 w 1003300"/>
              <a:gd name="connsiteY35" fmla="*/ 494665 h 1155700"/>
              <a:gd name="connsiteX36" fmla="*/ 203207 w 1003300"/>
              <a:gd name="connsiteY36" fmla="*/ 521780 h 1155700"/>
              <a:gd name="connsiteX37" fmla="*/ 333889 w 1003300"/>
              <a:gd name="connsiteY37" fmla="*/ 527558 h 1155700"/>
              <a:gd name="connsiteX38" fmla="*/ 336937 w 1003300"/>
              <a:gd name="connsiteY38" fmla="*/ 526732 h 1155700"/>
              <a:gd name="connsiteX39" fmla="*/ 336938 w 1003300"/>
              <a:gd name="connsiteY39" fmla="*/ 162243 h 1155700"/>
              <a:gd name="connsiteX40" fmla="*/ 202508 w 1003300"/>
              <a:gd name="connsiteY40" fmla="*/ 295021 h 115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003300" h="1155700">
                <a:moveTo>
                  <a:pt x="1008895" y="731076"/>
                </a:moveTo>
                <a:lnTo>
                  <a:pt x="581921" y="1157986"/>
                </a:lnTo>
                <a:lnTo>
                  <a:pt x="581921" y="932371"/>
                </a:lnTo>
                <a:lnTo>
                  <a:pt x="565728" y="932371"/>
                </a:lnTo>
                <a:cubicBezTo>
                  <a:pt x="538636" y="932998"/>
                  <a:pt x="511586" y="929900"/>
                  <a:pt x="485337" y="923163"/>
                </a:cubicBezTo>
                <a:cubicBezTo>
                  <a:pt x="455495" y="914588"/>
                  <a:pt x="428116" y="899048"/>
                  <a:pt x="405454" y="877824"/>
                </a:cubicBezTo>
                <a:cubicBezTo>
                  <a:pt x="371736" y="847407"/>
                  <a:pt x="338843" y="815975"/>
                  <a:pt x="306585" y="784035"/>
                </a:cubicBezTo>
                <a:cubicBezTo>
                  <a:pt x="242111" y="720238"/>
                  <a:pt x="178082" y="655997"/>
                  <a:pt x="114497" y="591312"/>
                </a:cubicBezTo>
                <a:cubicBezTo>
                  <a:pt x="82430" y="558737"/>
                  <a:pt x="52140" y="524510"/>
                  <a:pt x="29534" y="484251"/>
                </a:cubicBezTo>
                <a:cubicBezTo>
                  <a:pt x="16810" y="460725"/>
                  <a:pt x="9295" y="434737"/>
                  <a:pt x="7500" y="408051"/>
                </a:cubicBezTo>
                <a:cubicBezTo>
                  <a:pt x="3944" y="366395"/>
                  <a:pt x="1150" y="324548"/>
                  <a:pt x="452" y="282766"/>
                </a:cubicBezTo>
                <a:cubicBezTo>
                  <a:pt x="-565" y="192087"/>
                  <a:pt x="452" y="101346"/>
                  <a:pt x="452" y="10668"/>
                </a:cubicBezTo>
                <a:lnTo>
                  <a:pt x="452" y="1333"/>
                </a:lnTo>
                <a:cubicBezTo>
                  <a:pt x="67952" y="68961"/>
                  <a:pt x="134817" y="135890"/>
                  <a:pt x="201937" y="203200"/>
                </a:cubicBezTo>
                <a:lnTo>
                  <a:pt x="405137" y="0"/>
                </a:lnTo>
                <a:lnTo>
                  <a:pt x="405137" y="527876"/>
                </a:lnTo>
                <a:cubicBezTo>
                  <a:pt x="408185" y="527876"/>
                  <a:pt x="519818" y="527876"/>
                  <a:pt x="573221" y="527876"/>
                </a:cubicBezTo>
                <a:cubicBezTo>
                  <a:pt x="580524" y="527876"/>
                  <a:pt x="581984" y="525463"/>
                  <a:pt x="581984" y="518732"/>
                </a:cubicBezTo>
                <a:cubicBezTo>
                  <a:pt x="581984" y="449516"/>
                  <a:pt x="581984" y="305435"/>
                  <a:pt x="581984" y="303975"/>
                </a:cubicBezTo>
                <a:cubicBezTo>
                  <a:pt x="580778" y="304292"/>
                  <a:pt x="1010038" y="732028"/>
                  <a:pt x="1008895" y="731076"/>
                </a:cubicBezTo>
                <a:close/>
                <a:moveTo>
                  <a:pt x="649929" y="864426"/>
                </a:moveTo>
                <a:lnTo>
                  <a:pt x="649929" y="991807"/>
                </a:lnTo>
                <a:cubicBezTo>
                  <a:pt x="737601" y="904092"/>
                  <a:pt x="824745" y="817012"/>
                  <a:pt x="911359" y="730568"/>
                </a:cubicBezTo>
                <a:lnTo>
                  <a:pt x="649231" y="468376"/>
                </a:lnTo>
                <a:lnTo>
                  <a:pt x="649231" y="595693"/>
                </a:lnTo>
                <a:lnTo>
                  <a:pt x="216732" y="595693"/>
                </a:lnTo>
                <a:cubicBezTo>
                  <a:pt x="218955" y="598170"/>
                  <a:pt x="220162" y="599757"/>
                  <a:pt x="221558" y="601091"/>
                </a:cubicBezTo>
                <a:cubicBezTo>
                  <a:pt x="290265" y="669967"/>
                  <a:pt x="359036" y="738844"/>
                  <a:pt x="427870" y="807720"/>
                </a:cubicBezTo>
                <a:cubicBezTo>
                  <a:pt x="459620" y="839470"/>
                  <a:pt x="496894" y="859473"/>
                  <a:pt x="542170" y="862457"/>
                </a:cubicBezTo>
                <a:cubicBezTo>
                  <a:pt x="569665" y="864235"/>
                  <a:pt x="597288" y="863854"/>
                  <a:pt x="624720" y="864426"/>
                </a:cubicBezTo>
                <a:cubicBezTo>
                  <a:pt x="632721" y="864553"/>
                  <a:pt x="640404" y="864426"/>
                  <a:pt x="649929" y="864426"/>
                </a:cubicBezTo>
                <a:close/>
                <a:moveTo>
                  <a:pt x="68523" y="162941"/>
                </a:moveTo>
                <a:cubicBezTo>
                  <a:pt x="68523" y="164402"/>
                  <a:pt x="68142" y="166370"/>
                  <a:pt x="68142" y="168275"/>
                </a:cubicBezTo>
                <a:cubicBezTo>
                  <a:pt x="68142" y="225425"/>
                  <a:pt x="67507" y="282575"/>
                  <a:pt x="68460" y="339725"/>
                </a:cubicBezTo>
                <a:cubicBezTo>
                  <a:pt x="68770" y="363686"/>
                  <a:pt x="71064" y="387580"/>
                  <a:pt x="75318" y="411162"/>
                </a:cubicBezTo>
                <a:cubicBezTo>
                  <a:pt x="81668" y="445326"/>
                  <a:pt x="97289" y="474662"/>
                  <a:pt x="127325" y="494665"/>
                </a:cubicBezTo>
                <a:cubicBezTo>
                  <a:pt x="150463" y="508873"/>
                  <a:pt x="176305" y="518107"/>
                  <a:pt x="203207" y="521780"/>
                </a:cubicBezTo>
                <a:cubicBezTo>
                  <a:pt x="246514" y="529273"/>
                  <a:pt x="290265" y="527621"/>
                  <a:pt x="333889" y="527558"/>
                </a:cubicBezTo>
                <a:cubicBezTo>
                  <a:pt x="334936" y="527411"/>
                  <a:pt x="335960" y="527133"/>
                  <a:pt x="336937" y="526732"/>
                </a:cubicBezTo>
                <a:lnTo>
                  <a:pt x="336938" y="162243"/>
                </a:lnTo>
                <a:lnTo>
                  <a:pt x="202508" y="295021"/>
                </a:lnTo>
                <a:close/>
              </a:path>
            </a:pathLst>
          </a:cu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F7793DD-F793-8F4F-B74E-6B8630C8266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23413" y="749300"/>
            <a:ext cx="4679121" cy="2019300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Activity: </a:t>
            </a:r>
            <a:br>
              <a:rPr lang="en-US" noProof="0"/>
            </a:br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BF20315E-2B12-1B43-A789-90CFB92D6FF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23413" y="3201192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24630257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3BB113A-F3D1-8F4D-B4A0-C7EEBD0EE4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57345" y="1"/>
            <a:ext cx="10134656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chemeClr val="bg1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Montserrat Black" panose="00000A00000000000000" pitchFamily="2" charset="0"/>
                <a:ea typeface="+mn-ea"/>
                <a:cs typeface="Montserrat Black" panose="00000A00000000000000" pitchFamily="2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85527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rgbClr val="004050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Montserrat Black" panose="00000A00000000000000" pitchFamily="2" charset="0"/>
                <a:ea typeface="+mn-ea"/>
                <a:cs typeface="Montserrat Black" panose="00000A00000000000000" pitchFamily="2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028851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6A94EB5-6DF4-1149-B8E9-FFCFB4E23D5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rgbClr val="004050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Montserrat Black" panose="00000A00000000000000" pitchFamily="2" charset="0"/>
                <a:ea typeface="+mn-ea"/>
                <a:cs typeface="Montserrat Black" panose="00000A00000000000000" pitchFamily="2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799620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chemeClr val="bg1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Montserrat Black" panose="00000A00000000000000" pitchFamily="2" charset="0"/>
                <a:ea typeface="+mn-ea"/>
                <a:cs typeface="Montserrat Black" panose="00000A00000000000000" pitchFamily="2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260080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ope you enjoyed 03">
    <p:bg>
      <p:bgPr>
        <a:solidFill>
          <a:srgbClr val="F161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26127" y="0"/>
            <a:ext cx="10972800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2" y="302478"/>
            <a:ext cx="2643023" cy="1610367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C28DE67A-0D1B-2943-A741-E4BE803F6951}"/>
              </a:ext>
            </a:extLst>
          </p:cNvPr>
          <p:cNvGrpSpPr/>
          <p:nvPr userDrawn="1"/>
        </p:nvGrpSpPr>
        <p:grpSpPr>
          <a:xfrm>
            <a:off x="-1420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A3238B17-B3BD-514B-96BB-036A62190064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7B098E7D-8AD4-9442-98E0-AD5065552F4A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A0E0FE90-EFD5-5D46-B8B7-C8C6EF4A7B91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AACCF0C3-B5A6-BC4F-8204-C6FA53B965BF}"/>
              </a:ext>
            </a:extLst>
          </p:cNvPr>
          <p:cNvSpPr txBox="1"/>
          <p:nvPr userDrawn="1"/>
        </p:nvSpPr>
        <p:spPr>
          <a:xfrm>
            <a:off x="385300" y="2576109"/>
            <a:ext cx="3138017" cy="1650480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/>
          </a:bodyPr>
          <a:lstStyle/>
          <a:p>
            <a:pPr algn="l"/>
            <a:r>
              <a:rPr lang="en-GB" sz="4000" dirty="0">
                <a:latin typeface="Montserrat Black" panose="00000A00000000000000" pitchFamily="2" charset="0"/>
              </a:rPr>
              <a:t>THANK YOU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3C9E79-B6AA-D844-BA92-F0E152E4EC6C}"/>
              </a:ext>
            </a:extLst>
          </p:cNvPr>
          <p:cNvSpPr txBox="1"/>
          <p:nvPr userDrawn="1"/>
        </p:nvSpPr>
        <p:spPr>
          <a:xfrm>
            <a:off x="385300" y="5306004"/>
            <a:ext cx="3356386" cy="62803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Hope you enjoyed this learning journey.</a:t>
            </a:r>
          </a:p>
          <a:p>
            <a:pPr algn="l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88590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5">
          <p15:clr>
            <a:srgbClr val="FBAE40"/>
          </p15:clr>
        </p15:guide>
      </p15:sldGuideLst>
    </p:ext>
  </p:extLst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ope you enjoyed 02">
    <p:bg>
      <p:bgPr>
        <a:solidFill>
          <a:srgbClr val="EECF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00174" y="0"/>
            <a:ext cx="10791825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2" y="302478"/>
            <a:ext cx="2643023" cy="1610367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7EF9814B-F8EE-524C-AE06-C830CCA3CC9A}"/>
              </a:ext>
            </a:extLst>
          </p:cNvPr>
          <p:cNvGrpSpPr/>
          <p:nvPr userDrawn="1"/>
        </p:nvGrpSpPr>
        <p:grpSpPr>
          <a:xfrm>
            <a:off x="-1420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AB85C145-5537-3145-BB2A-22C52E5CEFE3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433E618D-5B5A-1247-872C-D90DEE318819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6EF8876D-52B4-AE44-AA1D-D9FD95C43527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5685BE0E-AC9A-7D4F-B249-F8CEE505E555}"/>
              </a:ext>
            </a:extLst>
          </p:cNvPr>
          <p:cNvSpPr txBox="1"/>
          <p:nvPr userDrawn="1"/>
        </p:nvSpPr>
        <p:spPr>
          <a:xfrm>
            <a:off x="385300" y="2576109"/>
            <a:ext cx="3138017" cy="1650480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/>
          </a:bodyPr>
          <a:lstStyle/>
          <a:p>
            <a:pPr algn="l"/>
            <a:r>
              <a:rPr lang="en-GB" sz="4000" dirty="0">
                <a:latin typeface="Montserrat Black" panose="00000A00000000000000" pitchFamily="2" charset="0"/>
              </a:rPr>
              <a:t>THANK YOU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F766375-58BA-FB43-9D9D-3C9B1B5222C0}"/>
              </a:ext>
            </a:extLst>
          </p:cNvPr>
          <p:cNvSpPr txBox="1"/>
          <p:nvPr userDrawn="1"/>
        </p:nvSpPr>
        <p:spPr>
          <a:xfrm>
            <a:off x="385300" y="5306004"/>
            <a:ext cx="3356386" cy="62803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Hope you enjoyed this learning journey.</a:t>
            </a:r>
          </a:p>
          <a:p>
            <a:pPr algn="l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84791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5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09ED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758191" y="769620"/>
            <a:ext cx="379608" cy="110491"/>
          </a:xfrm>
          <a:prstGeom prst="rect">
            <a:avLst/>
          </a:prstGeom>
          <a:solidFill>
            <a:srgbClr val="09ED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61FA821A-0A50-424D-A225-45CEE1614094}"/>
              </a:ext>
            </a:extLst>
          </p:cNvPr>
          <p:cNvSpPr/>
          <p:nvPr userDrawn="1"/>
        </p:nvSpPr>
        <p:spPr>
          <a:xfrm>
            <a:off x="417802" y="4499269"/>
            <a:ext cx="4001620" cy="1963059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rgbClr val="004050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38592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 userDrawn="1">
          <p15:clr>
            <a:srgbClr val="FBAE40"/>
          </p15:clr>
        </p15:guide>
      </p15:sldGuideLst>
    </p:ext>
  </p:extLst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1">
    <p:bg>
      <p:bgPr>
        <a:solidFill>
          <a:srgbClr val="28CF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75020" y="0"/>
            <a:ext cx="6316980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262C4C1E-84C8-CF4F-9833-9160814DB25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919999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019CC32-985F-3D43-8D57-815C3B52A63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1914129"/>
            <a:ext cx="3919999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cap="all" baseline="0"/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72B221F-0239-A34A-ADF5-8990E5295F7C}"/>
              </a:ext>
            </a:extLst>
          </p:cNvPr>
          <p:cNvGrpSpPr/>
          <p:nvPr userDrawn="1"/>
        </p:nvGrpSpPr>
        <p:grpSpPr>
          <a:xfrm>
            <a:off x="509568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A6BA2086-2BAE-7A46-B142-B9A703147CCF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D6597FBC-880F-6449-915C-7086CF5708CE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EFDBD310-56CB-A44B-B734-154F9BBF954B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34A6CBDB-DD12-E04B-936B-30E37DB75CBE}"/>
              </a:ext>
            </a:extLst>
          </p:cNvPr>
          <p:cNvSpPr/>
          <p:nvPr userDrawn="1"/>
        </p:nvSpPr>
        <p:spPr>
          <a:xfrm>
            <a:off x="0" y="4310243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0AB1FE5-5322-E346-A736-E5C08B5B149F}"/>
              </a:ext>
            </a:extLst>
          </p:cNvPr>
          <p:cNvSpPr/>
          <p:nvPr userDrawn="1"/>
        </p:nvSpPr>
        <p:spPr>
          <a:xfrm>
            <a:off x="0" y="4903556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26494885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2">
    <p:bg>
      <p:bgPr>
        <a:solidFill>
          <a:srgbClr val="00D2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0F1EF07-579B-8642-8596-9F426AD35B5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35409" y="-1"/>
            <a:ext cx="9023859" cy="6858001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2" y="302478"/>
            <a:ext cx="2643023" cy="1610367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1A80707B-EF25-DA4C-9A4E-25ABE2DD6EB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919999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D4974619-55D6-4B46-8058-443F48A5B9F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1914129"/>
            <a:ext cx="3919999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cap="all" baseline="0"/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5EFA001-2A07-7243-BC28-927EDC012C51}"/>
              </a:ext>
            </a:extLst>
          </p:cNvPr>
          <p:cNvGrpSpPr/>
          <p:nvPr userDrawn="1"/>
        </p:nvGrpSpPr>
        <p:grpSpPr>
          <a:xfrm>
            <a:off x="509568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B818F7F9-7D4A-584C-BCC2-5E46653308A1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1B2B72B1-925A-9D45-A7E3-A8D331C22D8F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728EA6FF-B806-9D4D-BC77-813904D1A189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D98729A0-C6F5-EB4E-B84B-AFD37A77AB1A}"/>
              </a:ext>
            </a:extLst>
          </p:cNvPr>
          <p:cNvSpPr/>
          <p:nvPr userDrawn="1"/>
        </p:nvSpPr>
        <p:spPr>
          <a:xfrm>
            <a:off x="0" y="4310243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7FF9AFC-32F2-B044-A680-631056558128}"/>
              </a:ext>
            </a:extLst>
          </p:cNvPr>
          <p:cNvSpPr/>
          <p:nvPr userDrawn="1"/>
        </p:nvSpPr>
        <p:spPr>
          <a:xfrm>
            <a:off x="0" y="4903556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25459827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5">
          <p15:clr>
            <a:srgbClr val="FBAE40"/>
          </p15:clr>
        </p15:guide>
      </p15:sldGuideLst>
    </p:ext>
  </p:extLst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3">
    <p:bg>
      <p:bgPr>
        <a:solidFill>
          <a:srgbClr val="28CE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2" y="302478"/>
            <a:ext cx="2643023" cy="1610367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66A49413-34FB-294F-9385-85A11FA317C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919999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4F1BC14-DBE6-B346-AC8F-414C9E83298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1914129"/>
            <a:ext cx="3919999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cap="all" baseline="0"/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1DD9F8D-3F97-3C4C-90B2-58128F954DC0}"/>
              </a:ext>
            </a:extLst>
          </p:cNvPr>
          <p:cNvGrpSpPr/>
          <p:nvPr userDrawn="1"/>
        </p:nvGrpSpPr>
        <p:grpSpPr>
          <a:xfrm>
            <a:off x="509568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D3846F94-F95D-E542-813C-308A64057545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29FDA10F-2226-AB49-96BA-AD7CB08A2205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7601E4C4-72EA-2442-8F9F-1EE749DA9F05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B60B37D9-EC58-EB49-93DF-CAF1B8EB68E6}"/>
              </a:ext>
            </a:extLst>
          </p:cNvPr>
          <p:cNvSpPr/>
          <p:nvPr userDrawn="1"/>
        </p:nvSpPr>
        <p:spPr>
          <a:xfrm>
            <a:off x="0" y="4310243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6D1C9C3-F427-314F-B186-F33DCA498107}"/>
              </a:ext>
            </a:extLst>
          </p:cNvPr>
          <p:cNvSpPr/>
          <p:nvPr userDrawn="1"/>
        </p:nvSpPr>
        <p:spPr>
          <a:xfrm>
            <a:off x="0" y="4903556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23512993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5">
          <p15:clr>
            <a:srgbClr val="FBAE40"/>
          </p15:clr>
        </p15:guide>
      </p15:sldGuideLst>
    </p:ext>
  </p:extLst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Housekeeping">
    <p:bg>
      <p:bgPr>
        <a:solidFill>
          <a:srgbClr val="28CE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3">
            <a:extLst>
              <a:ext uri="{FF2B5EF4-FFF2-40B4-BE49-F238E27FC236}">
                <a16:creationId xmlns:a16="http://schemas.microsoft.com/office/drawing/2014/main" id="{3344A4B7-0EC8-AD4A-8611-5B12AB419DC2}"/>
              </a:ext>
            </a:extLst>
          </p:cNvPr>
          <p:cNvSpPr/>
          <p:nvPr userDrawn="1"/>
        </p:nvSpPr>
        <p:spPr>
          <a:xfrm>
            <a:off x="0" y="1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3433681"/>
            <a:ext cx="5627171" cy="607967"/>
          </a:xfr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defRPr sz="4000" cap="all" baseline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Housekeeping</a:t>
            </a:r>
            <a:endParaRPr lang="en-GB" noProof="0"/>
          </a:p>
        </p:txBody>
      </p:sp>
      <p:pic>
        <p:nvPicPr>
          <p:cNvPr id="7" name="Graphic 31">
            <a:extLst>
              <a:ext uri="{FF2B5EF4-FFF2-40B4-BE49-F238E27FC236}">
                <a16:creationId xmlns:a16="http://schemas.microsoft.com/office/drawing/2014/main" id="{946BC297-6DCC-9247-92F8-7D44337135A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91EB17D6-1862-9E4C-AC48-E047218919E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4783" y="4333505"/>
            <a:ext cx="5627171" cy="1747940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15000"/>
              <a:buFont typeface="Arial" panose="020B0604020202020204" pitchFamily="34" charset="0"/>
              <a:buChar char="•"/>
              <a:tabLst/>
              <a:defRPr sz="2000" b="1" i="0" baseline="0">
                <a:solidFill>
                  <a:schemeClr val="tx1"/>
                </a:solidFill>
              </a:defRPr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756984059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eet &amp; Greet 3">
    <p:bg>
      <p:bgPr>
        <a:solidFill>
          <a:srgbClr val="28CF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25139" y="0"/>
            <a:ext cx="10972800" cy="6858000"/>
          </a:xfrm>
          <a:prstGeom prst="rect">
            <a:avLst/>
          </a:prstGeom>
        </p:spPr>
      </p:pic>
      <p:pic>
        <p:nvPicPr>
          <p:cNvPr id="16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1706477"/>
            <a:ext cx="5627171" cy="8081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Meet &amp; Greet</a:t>
            </a:r>
            <a:endParaRPr lang="en-GB" noProof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2915404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29353885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Meet &amp; Greet 3">
    <p:bg>
      <p:bgPr>
        <a:solidFill>
          <a:srgbClr val="00D2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1B98D02-2742-BF4B-973B-5C60C3BD019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07823" y="0"/>
            <a:ext cx="7384178" cy="6858000"/>
          </a:xfrm>
          <a:prstGeom prst="rect">
            <a:avLst/>
          </a:prstGeom>
        </p:spPr>
      </p:pic>
      <p:pic>
        <p:nvPicPr>
          <p:cNvPr id="16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1706477"/>
            <a:ext cx="5627171" cy="8081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Meet &amp; Greet</a:t>
            </a:r>
            <a:endParaRPr lang="en-GB" noProof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2915404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16851833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1">
    <p:bg>
      <p:bgPr>
        <a:solidFill>
          <a:srgbClr val="28CE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1C13B23-0164-1C4E-9E7A-3F1ECA7824F7}"/>
              </a:ext>
            </a:extLst>
          </p:cNvPr>
          <p:cNvGrpSpPr/>
          <p:nvPr userDrawn="1"/>
        </p:nvGrpSpPr>
        <p:grpSpPr>
          <a:xfrm>
            <a:off x="3297653" y="2366579"/>
            <a:ext cx="7767721" cy="4491421"/>
            <a:chOff x="7799133" y="1870745"/>
            <a:chExt cx="1010349" cy="584292"/>
          </a:xfrm>
          <a:solidFill>
            <a:schemeClr val="tx1"/>
          </a:solidFill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/>
          </p:nvSpPr>
          <p:spPr>
            <a:xfrm>
              <a:off x="7799260" y="1870745"/>
              <a:ext cx="749300" cy="247650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9300" h="247650">
                  <a:moveTo>
                    <a:pt x="749871" y="248186"/>
                  </a:moveTo>
                  <a:lnTo>
                    <a:pt x="0" y="248186"/>
                  </a:lnTo>
                  <a:lnTo>
                    <a:pt x="0" y="192497"/>
                  </a:lnTo>
                  <a:lnTo>
                    <a:pt x="603885" y="192497"/>
                  </a:lnTo>
                  <a:cubicBezTo>
                    <a:pt x="546036" y="134140"/>
                    <a:pt x="492760" y="74768"/>
                    <a:pt x="457200" y="219"/>
                  </a:cubicBezTo>
                  <a:cubicBezTo>
                    <a:pt x="477583" y="219"/>
                    <a:pt x="496443" y="854"/>
                    <a:pt x="515239" y="219"/>
                  </a:cubicBezTo>
                  <a:cubicBezTo>
                    <a:pt x="524031" y="-1141"/>
                    <a:pt x="532543" y="3956"/>
                    <a:pt x="535495" y="12347"/>
                  </a:cubicBezTo>
                  <a:cubicBezTo>
                    <a:pt x="553057" y="45816"/>
                    <a:pt x="574730" y="76961"/>
                    <a:pt x="600011" y="105057"/>
                  </a:cubicBezTo>
                  <a:cubicBezTo>
                    <a:pt x="643639" y="155126"/>
                    <a:pt x="691855" y="201004"/>
                    <a:pt x="744030" y="242090"/>
                  </a:cubicBezTo>
                  <a:cubicBezTo>
                    <a:pt x="745808" y="243551"/>
                    <a:pt x="747585" y="245011"/>
                    <a:pt x="749236" y="246535"/>
                  </a:cubicBezTo>
                  <a:cubicBezTo>
                    <a:pt x="749554" y="246599"/>
                    <a:pt x="749554" y="247170"/>
                    <a:pt x="749871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9B9C1B07-7BAD-DD4F-97E1-2FD89B2D1C40}"/>
                </a:ext>
              </a:extLst>
            </p:cNvPr>
            <p:cNvSpPr/>
            <p:nvPr/>
          </p:nvSpPr>
          <p:spPr>
            <a:xfrm>
              <a:off x="7799133" y="2208657"/>
              <a:ext cx="749300" cy="241300"/>
            </a:xfrm>
            <a:custGeom>
              <a:avLst/>
              <a:gdLst>
                <a:gd name="connsiteX0" fmla="*/ 601091 w 749300"/>
                <a:gd name="connsiteY0" fmla="*/ 55689 h 241300"/>
                <a:gd name="connsiteX1" fmla="*/ 0 w 749300"/>
                <a:gd name="connsiteY1" fmla="*/ 55689 h 241300"/>
                <a:gd name="connsiteX2" fmla="*/ 0 w 749300"/>
                <a:gd name="connsiteY2" fmla="*/ 0 h 241300"/>
                <a:gd name="connsiteX3" fmla="*/ 751269 w 749300"/>
                <a:gd name="connsiteY3" fmla="*/ 0 h 241300"/>
                <a:gd name="connsiteX4" fmla="*/ 720598 w 749300"/>
                <a:gd name="connsiteY4" fmla="*/ 25845 h 241300"/>
                <a:gd name="connsiteX5" fmla="*/ 586550 w 749300"/>
                <a:gd name="connsiteY5" fmla="*/ 159893 h 241300"/>
                <a:gd name="connsiteX6" fmla="*/ 531813 w 749300"/>
                <a:gd name="connsiteY6" fmla="*/ 241871 h 241300"/>
                <a:gd name="connsiteX7" fmla="*/ 524701 w 749300"/>
                <a:gd name="connsiteY7" fmla="*/ 246824 h 241300"/>
                <a:gd name="connsiteX8" fmla="*/ 461835 w 749300"/>
                <a:gd name="connsiteY8" fmla="*/ 246824 h 241300"/>
                <a:gd name="connsiteX9" fmla="*/ 458216 w 749300"/>
                <a:gd name="connsiteY9" fmla="*/ 246317 h 241300"/>
                <a:gd name="connsiteX10" fmla="*/ 522478 w 749300"/>
                <a:gd name="connsiteY10" fmla="*/ 144717 h 241300"/>
                <a:gd name="connsiteX11" fmla="*/ 601091 w 749300"/>
                <a:gd name="connsiteY11" fmla="*/ 55689 h 241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9300" h="241300">
                  <a:moveTo>
                    <a:pt x="601091" y="55689"/>
                  </a:moveTo>
                  <a:lnTo>
                    <a:pt x="0" y="55689"/>
                  </a:lnTo>
                  <a:lnTo>
                    <a:pt x="0" y="0"/>
                  </a:lnTo>
                  <a:lnTo>
                    <a:pt x="751269" y="0"/>
                  </a:lnTo>
                  <a:cubicBezTo>
                    <a:pt x="740220" y="9335"/>
                    <a:pt x="730377" y="17526"/>
                    <a:pt x="720598" y="25845"/>
                  </a:cubicBezTo>
                  <a:cubicBezTo>
                    <a:pt x="672008" y="66441"/>
                    <a:pt x="627146" y="111303"/>
                    <a:pt x="586550" y="159893"/>
                  </a:cubicBezTo>
                  <a:cubicBezTo>
                    <a:pt x="565442" y="185196"/>
                    <a:pt x="547093" y="212678"/>
                    <a:pt x="531813" y="241871"/>
                  </a:cubicBezTo>
                  <a:cubicBezTo>
                    <a:pt x="530328" y="244527"/>
                    <a:pt x="527706" y="246353"/>
                    <a:pt x="524701" y="246824"/>
                  </a:cubicBezTo>
                  <a:cubicBezTo>
                    <a:pt x="503746" y="247205"/>
                    <a:pt x="482791" y="246824"/>
                    <a:pt x="461835" y="246824"/>
                  </a:cubicBezTo>
                  <a:cubicBezTo>
                    <a:pt x="460621" y="246721"/>
                    <a:pt x="459412" y="246551"/>
                    <a:pt x="458216" y="246317"/>
                  </a:cubicBezTo>
                  <a:cubicBezTo>
                    <a:pt x="475005" y="209733"/>
                    <a:pt x="496619" y="175563"/>
                    <a:pt x="522478" y="144717"/>
                  </a:cubicBezTo>
                  <a:cubicBezTo>
                    <a:pt x="547751" y="114554"/>
                    <a:pt x="574802" y="85471"/>
                    <a:pt x="601091" y="55689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428482" y="1870837"/>
              <a:ext cx="381000" cy="584200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</p:grpSp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1169541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2" name="Rectangle 1"/>
          <p:cNvSpPr/>
          <p:nvPr userDrawn="1"/>
        </p:nvSpPr>
        <p:spPr>
          <a:xfrm>
            <a:off x="0" y="3843795"/>
            <a:ext cx="8229600" cy="43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4" name="Rectangle 13"/>
          <p:cNvSpPr/>
          <p:nvPr userDrawn="1"/>
        </p:nvSpPr>
        <p:spPr>
          <a:xfrm>
            <a:off x="-10131" y="4967139"/>
            <a:ext cx="8239732" cy="43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300075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2">
    <p:bg>
      <p:bgPr>
        <a:solidFill>
          <a:srgbClr val="28CE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>
            <a:extLst>
              <a:ext uri="{FF2B5EF4-FFF2-40B4-BE49-F238E27FC236}">
                <a16:creationId xmlns:a16="http://schemas.microsoft.com/office/drawing/2014/main" id="{61FA821A-0A50-424D-A225-45CEE1614094}"/>
              </a:ext>
            </a:extLst>
          </p:cNvPr>
          <p:cNvSpPr/>
          <p:nvPr userDrawn="1"/>
        </p:nvSpPr>
        <p:spPr>
          <a:xfrm>
            <a:off x="-476898" y="-23149"/>
            <a:ext cx="10532124" cy="4160144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991775"/>
            <a:ext cx="5627171" cy="1996915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706718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3">
    <p:bg>
      <p:bgPr>
        <a:solidFill>
          <a:srgbClr val="28CE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334828"/>
            <a:ext cx="5627171" cy="1828801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620F3F7-97AF-B146-9607-EBE029AF2969}"/>
              </a:ext>
            </a:extLst>
          </p:cNvPr>
          <p:cNvGrpSpPr/>
          <p:nvPr userDrawn="1"/>
        </p:nvGrpSpPr>
        <p:grpSpPr>
          <a:xfrm>
            <a:off x="-15598" y="2769835"/>
            <a:ext cx="9506731" cy="4129712"/>
            <a:chOff x="1797250" y="3059102"/>
            <a:chExt cx="1632958" cy="495300"/>
          </a:xfrm>
          <a:solidFill>
            <a:schemeClr val="tx1"/>
          </a:solidFill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CA21023A-474B-0144-A46E-6891F7EACBA3}"/>
                </a:ext>
              </a:extLst>
            </p:cNvPr>
            <p:cNvSpPr/>
            <p:nvPr/>
          </p:nvSpPr>
          <p:spPr>
            <a:xfrm>
              <a:off x="3074608" y="3059102"/>
              <a:ext cx="355600" cy="495300"/>
            </a:xfrm>
            <a:custGeom>
              <a:avLst/>
              <a:gdLst>
                <a:gd name="connsiteX0" fmla="*/ 0 w 355600"/>
                <a:gd name="connsiteY0" fmla="*/ 137 h 495300"/>
                <a:gd name="connsiteX1" fmla="*/ 125667 w 355600"/>
                <a:gd name="connsiteY1" fmla="*/ 211148 h 495300"/>
                <a:gd name="connsiteX2" fmla="*/ 0 w 355600"/>
                <a:gd name="connsiteY2" fmla="*/ 211148 h 495300"/>
                <a:gd name="connsiteX3" fmla="*/ 0 w 355600"/>
                <a:gd name="connsiteY3" fmla="*/ 287792 h 495300"/>
                <a:gd name="connsiteX4" fmla="*/ 125730 w 355600"/>
                <a:gd name="connsiteY4" fmla="*/ 287792 h 495300"/>
                <a:gd name="connsiteX5" fmla="*/ 317 w 355600"/>
                <a:gd name="connsiteY5" fmla="*/ 498358 h 495300"/>
                <a:gd name="connsiteX6" fmla="*/ 49022 w 355600"/>
                <a:gd name="connsiteY6" fmla="*/ 498358 h 495300"/>
                <a:gd name="connsiteX7" fmla="*/ 59627 w 355600"/>
                <a:gd name="connsiteY7" fmla="*/ 492961 h 495300"/>
                <a:gd name="connsiteX8" fmla="*/ 284036 w 355600"/>
                <a:gd name="connsiteY8" fmla="*/ 300746 h 495300"/>
                <a:gd name="connsiteX9" fmla="*/ 350583 w 355600"/>
                <a:gd name="connsiteY9" fmla="*/ 271727 h 495300"/>
                <a:gd name="connsiteX10" fmla="*/ 359410 w 355600"/>
                <a:gd name="connsiteY10" fmla="*/ 259027 h 495300"/>
                <a:gd name="connsiteX11" fmla="*/ 359410 w 355600"/>
                <a:gd name="connsiteY11" fmla="*/ 236040 h 495300"/>
                <a:gd name="connsiteX12" fmla="*/ 353886 w 355600"/>
                <a:gd name="connsiteY12" fmla="*/ 227658 h 495300"/>
                <a:gd name="connsiteX13" fmla="*/ 310007 w 355600"/>
                <a:gd name="connsiteY13" fmla="*/ 209624 h 495300"/>
                <a:gd name="connsiteX14" fmla="*/ 167005 w 355600"/>
                <a:gd name="connsiteY14" fmla="*/ 122248 h 495300"/>
                <a:gd name="connsiteX15" fmla="*/ 59055 w 355600"/>
                <a:gd name="connsiteY15" fmla="*/ 5027 h 495300"/>
                <a:gd name="connsiteX16" fmla="*/ 52705 w 355600"/>
                <a:gd name="connsiteY16" fmla="*/ 264 h 495300"/>
                <a:gd name="connsiteX17" fmla="*/ 0 w 355600"/>
                <a:gd name="connsiteY17" fmla="*/ 137 h 49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5600" h="495300">
                  <a:moveTo>
                    <a:pt x="0" y="137"/>
                  </a:moveTo>
                  <a:cubicBezTo>
                    <a:pt x="26861" y="79512"/>
                    <a:pt x="69850" y="147648"/>
                    <a:pt x="125667" y="211148"/>
                  </a:cubicBezTo>
                  <a:lnTo>
                    <a:pt x="0" y="211148"/>
                  </a:lnTo>
                  <a:lnTo>
                    <a:pt x="0" y="287792"/>
                  </a:lnTo>
                  <a:lnTo>
                    <a:pt x="125730" y="287792"/>
                  </a:lnTo>
                  <a:cubicBezTo>
                    <a:pt x="70295" y="350784"/>
                    <a:pt x="27051" y="419110"/>
                    <a:pt x="317" y="498358"/>
                  </a:cubicBezTo>
                  <a:cubicBezTo>
                    <a:pt x="17463" y="498358"/>
                    <a:pt x="33274" y="498358"/>
                    <a:pt x="49022" y="498358"/>
                  </a:cubicBezTo>
                  <a:cubicBezTo>
                    <a:pt x="53300" y="498747"/>
                    <a:pt x="57423" y="496649"/>
                    <a:pt x="59627" y="492961"/>
                  </a:cubicBezTo>
                  <a:cubicBezTo>
                    <a:pt x="116948" y="410922"/>
                    <a:pt x="194164" y="344783"/>
                    <a:pt x="284036" y="300746"/>
                  </a:cubicBezTo>
                  <a:cubicBezTo>
                    <a:pt x="305626" y="289951"/>
                    <a:pt x="328486" y="280998"/>
                    <a:pt x="350583" y="271727"/>
                  </a:cubicBezTo>
                  <a:cubicBezTo>
                    <a:pt x="356933" y="269187"/>
                    <a:pt x="360236" y="266647"/>
                    <a:pt x="359410" y="259027"/>
                  </a:cubicBezTo>
                  <a:cubicBezTo>
                    <a:pt x="358838" y="251375"/>
                    <a:pt x="358838" y="243691"/>
                    <a:pt x="359410" y="236040"/>
                  </a:cubicBezTo>
                  <a:cubicBezTo>
                    <a:pt x="360020" y="232236"/>
                    <a:pt x="357622" y="228597"/>
                    <a:pt x="353886" y="227658"/>
                  </a:cubicBezTo>
                  <a:cubicBezTo>
                    <a:pt x="339154" y="221943"/>
                    <a:pt x="324485" y="216037"/>
                    <a:pt x="310007" y="209624"/>
                  </a:cubicBezTo>
                  <a:cubicBezTo>
                    <a:pt x="258591" y="187132"/>
                    <a:pt x="210481" y="157736"/>
                    <a:pt x="167005" y="122248"/>
                  </a:cubicBezTo>
                  <a:cubicBezTo>
                    <a:pt x="125940" y="88179"/>
                    <a:pt x="89633" y="48753"/>
                    <a:pt x="59055" y="5027"/>
                  </a:cubicBezTo>
                  <a:cubicBezTo>
                    <a:pt x="57595" y="2995"/>
                    <a:pt x="54991" y="264"/>
                    <a:pt x="52705" y="264"/>
                  </a:cubicBezTo>
                  <a:cubicBezTo>
                    <a:pt x="35623" y="-244"/>
                    <a:pt x="18542" y="137"/>
                    <a:pt x="0" y="137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1125A82-9F1E-D544-A9D5-8EBBE0CE98CB}"/>
                </a:ext>
              </a:extLst>
            </p:cNvPr>
            <p:cNvSpPr/>
            <p:nvPr/>
          </p:nvSpPr>
          <p:spPr>
            <a:xfrm>
              <a:off x="2857184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61FA2485-BE37-EB43-82FC-44BC6A521F28}"/>
                </a:ext>
              </a:extLst>
            </p:cNvPr>
            <p:cNvSpPr/>
            <p:nvPr/>
          </p:nvSpPr>
          <p:spPr>
            <a:xfrm>
              <a:off x="2639443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/>
          </p:nvSpPr>
          <p:spPr>
            <a:xfrm>
              <a:off x="2423289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2214610" y="3272845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2005930" y="3275186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1797250" y="3277527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</p:grp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143813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4">
    <p:bg>
      <p:bgPr>
        <a:solidFill>
          <a:srgbClr val="28CE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4" y="2683934"/>
            <a:ext cx="5619141" cy="19058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5D4E77AD-4E3B-4C4C-B2E4-D1513A99EF68}"/>
              </a:ext>
            </a:extLst>
          </p:cNvPr>
          <p:cNvSpPr/>
          <p:nvPr userDrawn="1"/>
        </p:nvSpPr>
        <p:spPr>
          <a:xfrm>
            <a:off x="3892133" y="1"/>
            <a:ext cx="6522287" cy="3665940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2" name="Rectangle 1"/>
          <p:cNvSpPr/>
          <p:nvPr userDrawn="1"/>
        </p:nvSpPr>
        <p:spPr>
          <a:xfrm>
            <a:off x="2" y="1562471"/>
            <a:ext cx="8120063" cy="579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2126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09ED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758191" y="769620"/>
            <a:ext cx="379608" cy="110491"/>
          </a:xfrm>
          <a:prstGeom prst="rect">
            <a:avLst/>
          </a:prstGeom>
          <a:solidFill>
            <a:srgbClr val="09ED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D4E77AD-4E3B-4C4C-B2E4-D1513A99EF68}"/>
              </a:ext>
            </a:extLst>
          </p:cNvPr>
          <p:cNvSpPr/>
          <p:nvPr userDrawn="1"/>
        </p:nvSpPr>
        <p:spPr>
          <a:xfrm>
            <a:off x="495142" y="4535883"/>
            <a:ext cx="3926984" cy="1926445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rgbClr val="004050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C31A1520-9762-9D4E-B7A4-3C5D710384B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337B3A4-A397-5342-874C-2D7CDECCB652}"/>
              </a:ext>
            </a:extLst>
          </p:cNvPr>
          <p:cNvSpPr/>
          <p:nvPr userDrawn="1"/>
        </p:nvSpPr>
        <p:spPr>
          <a:xfrm>
            <a:off x="-1" y="5361887"/>
            <a:ext cx="738525" cy="29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48734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 userDrawn="1">
          <p15:clr>
            <a:srgbClr val="FBAE40"/>
          </p15:clr>
        </p15:guide>
      </p15:sldGuideLst>
    </p:ext>
  </p:extLst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5">
    <p:bg>
      <p:bgPr>
        <a:solidFill>
          <a:srgbClr val="28CE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334828"/>
            <a:ext cx="5627171" cy="1828801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2" name="Freeform 11">
            <a:extLst>
              <a:ext uri="{FF2B5EF4-FFF2-40B4-BE49-F238E27FC236}">
                <a16:creationId xmlns:a16="http://schemas.microsoft.com/office/drawing/2014/main" id="{FB11C077-9A8E-2F4A-B187-45707B1D3828}"/>
              </a:ext>
            </a:extLst>
          </p:cNvPr>
          <p:cNvSpPr/>
          <p:nvPr userDrawn="1"/>
        </p:nvSpPr>
        <p:spPr>
          <a:xfrm>
            <a:off x="-100361" y="2216289"/>
            <a:ext cx="11411496" cy="5526323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1872642853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6">
    <p:bg>
      <p:bgPr>
        <a:solidFill>
          <a:srgbClr val="28CE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4" y="3342302"/>
            <a:ext cx="5619141" cy="19058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6" name="object 3">
            <a:extLst>
              <a:ext uri="{FF2B5EF4-FFF2-40B4-BE49-F238E27FC236}">
                <a16:creationId xmlns:a16="http://schemas.microsoft.com/office/drawing/2014/main" id="{3B8D502C-1FF9-3D42-ACFF-5BBCD5236A27}"/>
              </a:ext>
            </a:extLst>
          </p:cNvPr>
          <p:cNvSpPr/>
          <p:nvPr userDrawn="1"/>
        </p:nvSpPr>
        <p:spPr>
          <a:xfrm>
            <a:off x="0" y="1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</p:spTree>
    <p:extLst>
      <p:ext uri="{BB962C8B-B14F-4D97-AF65-F5344CB8AC3E}">
        <p14:creationId xmlns:p14="http://schemas.microsoft.com/office/powerpoint/2010/main" val="139338046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>
              <a:solidFill>
                <a:schemeClr val="tx1"/>
              </a:solidFill>
            </a:endParaRP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tx1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61FA821A-0A50-424D-A225-45CEE1614094}"/>
              </a:ext>
            </a:extLst>
          </p:cNvPr>
          <p:cNvSpPr/>
          <p:nvPr userDrawn="1"/>
        </p:nvSpPr>
        <p:spPr>
          <a:xfrm>
            <a:off x="417802" y="4499269"/>
            <a:ext cx="4001620" cy="1963059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34063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tx1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D4E77AD-4E3B-4C4C-B2E4-D1513A99EF68}"/>
              </a:ext>
            </a:extLst>
          </p:cNvPr>
          <p:cNvSpPr/>
          <p:nvPr userDrawn="1"/>
        </p:nvSpPr>
        <p:spPr>
          <a:xfrm>
            <a:off x="495142" y="4535883"/>
            <a:ext cx="3926984" cy="1926445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C31A1520-9762-9D4E-B7A4-3C5D710384B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337B3A4-A397-5342-874C-2D7CDECCB652}"/>
              </a:ext>
            </a:extLst>
          </p:cNvPr>
          <p:cNvSpPr/>
          <p:nvPr userDrawn="1"/>
        </p:nvSpPr>
        <p:spPr>
          <a:xfrm>
            <a:off x="-1" y="5361887"/>
            <a:ext cx="738525" cy="29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32918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36DE376F-0276-8A49-B76E-60C033C37B7D}"/>
              </a:ext>
            </a:extLst>
          </p:cNvPr>
          <p:cNvSpPr/>
          <p:nvPr userDrawn="1"/>
        </p:nvSpPr>
        <p:spPr>
          <a:xfrm>
            <a:off x="1083384" y="4112788"/>
            <a:ext cx="3265376" cy="3714803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B790C94-38C6-124E-A068-B27EBBE704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tx1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42CBA93B-AD8D-FC4A-90F2-CE0DB38011E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pic>
        <p:nvPicPr>
          <p:cNvPr id="13" name="Graphic 31">
            <a:extLst>
              <a:ext uri="{FF2B5EF4-FFF2-40B4-BE49-F238E27FC236}">
                <a16:creationId xmlns:a16="http://schemas.microsoft.com/office/drawing/2014/main" id="{5D69E953-4DB2-B941-B4AE-DF2DF1970A5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9004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35B5D0DF-4895-DB4F-85D9-C3FFDE55B8C8}"/>
              </a:ext>
            </a:extLst>
          </p:cNvPr>
          <p:cNvSpPr/>
          <p:nvPr userDrawn="1"/>
        </p:nvSpPr>
        <p:spPr>
          <a:xfrm>
            <a:off x="384784" y="4743413"/>
            <a:ext cx="4136901" cy="1728688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F37A16D5-89FE-3B4E-BA82-DFEE96CEA3E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tx1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B3164A13-D2CE-5342-8D75-2ADD2934967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3295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DF3D0604-3EEB-7547-A86F-8B3EFC40A3EC}"/>
              </a:ext>
            </a:extLst>
          </p:cNvPr>
          <p:cNvSpPr/>
          <p:nvPr userDrawn="1"/>
        </p:nvSpPr>
        <p:spPr>
          <a:xfrm>
            <a:off x="384784" y="4504759"/>
            <a:ext cx="4321328" cy="1964632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CC14CCF0-8BA3-264F-9F0E-ECBF2D29998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tx1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41CD3697-753A-0647-9FAB-C202C65A37F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3043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D8A86F5A-A513-9341-866D-7D9CDC0849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583914F-58FB-B34E-8161-C66E669476AF}"/>
              </a:ext>
            </a:extLst>
          </p:cNvPr>
          <p:cNvGrpSpPr/>
          <p:nvPr userDrawn="1"/>
        </p:nvGrpSpPr>
        <p:grpSpPr>
          <a:xfrm>
            <a:off x="-562704" y="4391077"/>
            <a:ext cx="5338709" cy="2177830"/>
            <a:chOff x="-2229" y="2361812"/>
            <a:chExt cx="11067619" cy="4514835"/>
          </a:xfrm>
          <a:solidFill>
            <a:schemeClr val="tx1"/>
          </a:solidFill>
        </p:grpSpPr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E1FD4820-850C-3047-9711-AD5DD789A3DD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E3AE8E64-5267-3141-A055-FBE33FE8BF5B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4413C9C-C76C-B642-B162-F8DBD3B14B9D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5A5CFF8B-1DAA-6C49-BE97-25191944300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tx1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pic>
        <p:nvPicPr>
          <p:cNvPr id="13" name="Graphic 31">
            <a:extLst>
              <a:ext uri="{FF2B5EF4-FFF2-40B4-BE49-F238E27FC236}">
                <a16:creationId xmlns:a16="http://schemas.microsoft.com/office/drawing/2014/main" id="{F0A764D6-0F7D-EB44-A897-7F9C735CB5F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5590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4070352" cy="6858000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8857B351-2725-8440-AA09-147EA78EACC8}"/>
              </a:ext>
            </a:extLst>
          </p:cNvPr>
          <p:cNvSpPr/>
          <p:nvPr userDrawn="1"/>
        </p:nvSpPr>
        <p:spPr>
          <a:xfrm>
            <a:off x="-84149" y="4328581"/>
            <a:ext cx="4637893" cy="1993841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38D7BEBB-3A9D-CE4F-9ABE-4764209FC9C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451FE4A-F1CC-BF41-8328-846960CA95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tx1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BCFD0822-3499-0C44-8A3C-3118EA298E6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2897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89A70FBC-EACC-CB4D-8FF2-D940F655459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E3AD9FC4-14AA-FE45-A908-CEA608187AD1}"/>
              </a:ext>
            </a:extLst>
          </p:cNvPr>
          <p:cNvSpPr/>
          <p:nvPr userDrawn="1"/>
        </p:nvSpPr>
        <p:spPr>
          <a:xfrm>
            <a:off x="760702" y="4249625"/>
            <a:ext cx="4001620" cy="1963059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2962657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36DE376F-0276-8A49-B76E-60C033C37B7D}"/>
              </a:ext>
            </a:extLst>
          </p:cNvPr>
          <p:cNvSpPr/>
          <p:nvPr userDrawn="1"/>
        </p:nvSpPr>
        <p:spPr>
          <a:xfrm>
            <a:off x="1083384" y="4112788"/>
            <a:ext cx="3265376" cy="3714803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B790C94-38C6-124E-A068-B27EBBE704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42CBA93B-AD8D-FC4A-90F2-CE0DB38011E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pic>
        <p:nvPicPr>
          <p:cNvPr id="13" name="Graphic 31">
            <a:extLst>
              <a:ext uri="{FF2B5EF4-FFF2-40B4-BE49-F238E27FC236}">
                <a16:creationId xmlns:a16="http://schemas.microsoft.com/office/drawing/2014/main" id="{5D69E953-4DB2-B941-B4AE-DF2DF1970A5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5588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B8FDF2C7-07B4-C044-8A2A-5A95A38A7A75}"/>
              </a:ext>
            </a:extLst>
          </p:cNvPr>
          <p:cNvSpPr/>
          <p:nvPr userDrawn="1"/>
        </p:nvSpPr>
        <p:spPr>
          <a:xfrm>
            <a:off x="532679" y="4057904"/>
            <a:ext cx="4344121" cy="2131078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877B1AE-DDD5-344B-B1BD-90E64517C1BF}"/>
              </a:ext>
            </a:extLst>
          </p:cNvPr>
          <p:cNvSpPr/>
          <p:nvPr userDrawn="1"/>
        </p:nvSpPr>
        <p:spPr>
          <a:xfrm>
            <a:off x="0" y="4968240"/>
            <a:ext cx="738525" cy="330925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22BB93A1-2BBC-6E43-8966-8BC896D7241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560670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F7F1DFDE-2237-1A41-BE09-8566981A4A31}"/>
              </a:ext>
            </a:extLst>
          </p:cNvPr>
          <p:cNvSpPr/>
          <p:nvPr userDrawn="1"/>
        </p:nvSpPr>
        <p:spPr>
          <a:xfrm>
            <a:off x="1236864" y="4142571"/>
            <a:ext cx="3512936" cy="3996435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47482870-8F1E-4A40-98B3-EB4E14D20B6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706416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0" name="Graphic 31">
            <a:extLst>
              <a:ext uri="{FF2B5EF4-FFF2-40B4-BE49-F238E27FC236}">
                <a16:creationId xmlns:a16="http://schemas.microsoft.com/office/drawing/2014/main" id="{CCC3FDA3-772C-6242-A8B9-D7125563CE8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3AE319F-CE2E-AE43-9BFF-5538F7EE6AF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C80F07E2-51B4-654E-A1CA-3B756AF75623}"/>
              </a:ext>
            </a:extLst>
          </p:cNvPr>
          <p:cNvSpPr/>
          <p:nvPr userDrawn="1"/>
        </p:nvSpPr>
        <p:spPr>
          <a:xfrm>
            <a:off x="843210" y="4431729"/>
            <a:ext cx="4136901" cy="1728688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B5231A29-C420-A24A-83D8-2845B3719A8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096371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_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5AFE35B4-921A-C145-8647-3DC89DF1E25E}"/>
              </a:ext>
            </a:extLst>
          </p:cNvPr>
          <p:cNvSpPr/>
          <p:nvPr userDrawn="1"/>
        </p:nvSpPr>
        <p:spPr>
          <a:xfrm>
            <a:off x="532679" y="4141127"/>
            <a:ext cx="4321328" cy="1964632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15EB805A-E7B4-1A4B-A713-5EC6CFC1859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032442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-754639" y="4113557"/>
            <a:ext cx="5797612" cy="2365031"/>
            <a:chOff x="-2229" y="2361812"/>
            <a:chExt cx="11067619" cy="4514835"/>
          </a:xfrm>
          <a:solidFill>
            <a:srgbClr val="28CEF6"/>
          </a:solidFill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pic>
        <p:nvPicPr>
          <p:cNvPr id="10" name="Graphic 31">
            <a:extLst>
              <a:ext uri="{FF2B5EF4-FFF2-40B4-BE49-F238E27FC236}">
                <a16:creationId xmlns:a16="http://schemas.microsoft.com/office/drawing/2014/main" id="{CCC3FDA3-772C-6242-A8B9-D7125563CE8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3AE319F-CE2E-AE43-9BFF-5538F7EE6AF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BE3A48D2-2003-3B48-9BA7-3C3C764A534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479837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_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BA8E277A-0AB8-D043-A382-89558AF5F60C}"/>
              </a:ext>
            </a:extLst>
          </p:cNvPr>
          <p:cNvSpPr/>
          <p:nvPr userDrawn="1"/>
        </p:nvSpPr>
        <p:spPr>
          <a:xfrm>
            <a:off x="-533400" y="4101323"/>
            <a:ext cx="5300406" cy="2250265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DFAD0D0D-8846-2F49-A055-6C6BC6354FF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326982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DC08678F-C010-7546-A7A1-17A10477942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C244723F-EF77-3046-B511-E60DA7907AC2}"/>
              </a:ext>
            </a:extLst>
          </p:cNvPr>
          <p:cNvSpPr/>
          <p:nvPr userDrawn="1"/>
        </p:nvSpPr>
        <p:spPr>
          <a:xfrm>
            <a:off x="2422102" y="4970822"/>
            <a:ext cx="3546719" cy="1739900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29907917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0469B6E3-6CD5-4D4F-A57C-003069CEB064}"/>
              </a:ext>
            </a:extLst>
          </p:cNvPr>
          <p:cNvSpPr/>
          <p:nvPr userDrawn="1"/>
        </p:nvSpPr>
        <p:spPr>
          <a:xfrm>
            <a:off x="1789084" y="4890533"/>
            <a:ext cx="4478918" cy="2197205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1838B36-A078-CF4D-A693-2C3B6B5F0CD6}"/>
              </a:ext>
            </a:extLst>
          </p:cNvPr>
          <p:cNvSpPr/>
          <p:nvPr userDrawn="1"/>
        </p:nvSpPr>
        <p:spPr>
          <a:xfrm>
            <a:off x="0" y="5832402"/>
            <a:ext cx="3047640" cy="338865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D4D068D3-76D2-6C48-BF65-509B44CACE3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581518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4" name="Freeform 13">
            <a:extLst>
              <a:ext uri="{FF2B5EF4-FFF2-40B4-BE49-F238E27FC236}">
                <a16:creationId xmlns:a16="http://schemas.microsoft.com/office/drawing/2014/main" id="{B3ABDBCC-56D7-7941-A0AC-0A070DEBA30C}"/>
              </a:ext>
            </a:extLst>
          </p:cNvPr>
          <p:cNvSpPr/>
          <p:nvPr userDrawn="1"/>
        </p:nvSpPr>
        <p:spPr>
          <a:xfrm>
            <a:off x="2980995" y="4828704"/>
            <a:ext cx="3115005" cy="3543735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04FCF7FD-3F84-F04D-B73E-0F9F6BA8316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083436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Freeform 12">
            <a:extLst>
              <a:ext uri="{FF2B5EF4-FFF2-40B4-BE49-F238E27FC236}">
                <a16:creationId xmlns:a16="http://schemas.microsoft.com/office/drawing/2014/main" id="{7B0E7391-6002-FB45-BBA6-F3FB8D17702E}"/>
              </a:ext>
            </a:extLst>
          </p:cNvPr>
          <p:cNvSpPr/>
          <p:nvPr userDrawn="1"/>
        </p:nvSpPr>
        <p:spPr>
          <a:xfrm>
            <a:off x="2438400" y="4986716"/>
            <a:ext cx="3800356" cy="1588056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196E7A6F-DAC6-B441-B5F5-018B0C7C2A2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952501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rgbClr val="0BEEB7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1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35B5D0DF-4895-DB4F-85D9-C3FFDE55B8C8}"/>
              </a:ext>
            </a:extLst>
          </p:cNvPr>
          <p:cNvSpPr/>
          <p:nvPr userDrawn="1"/>
        </p:nvSpPr>
        <p:spPr>
          <a:xfrm>
            <a:off x="384784" y="4743413"/>
            <a:ext cx="4136901" cy="1728688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rgbClr val="0BEEB7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70074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 userDrawn="1">
          <p15:clr>
            <a:srgbClr val="FBAE40"/>
          </p15:clr>
        </p15:guide>
      </p15:sldGuideLst>
    </p:ext>
  </p:extLst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995C290C-8FFE-F94A-AD94-999FF732A5AE}"/>
              </a:ext>
            </a:extLst>
          </p:cNvPr>
          <p:cNvSpPr/>
          <p:nvPr userDrawn="1"/>
        </p:nvSpPr>
        <p:spPr>
          <a:xfrm>
            <a:off x="2260600" y="4883058"/>
            <a:ext cx="3978156" cy="1808614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>
              <a:solidFill>
                <a:srgbClr val="FF0000"/>
              </a:solidFill>
            </a:endParaRPr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25A0BA27-1B3E-284F-A41F-F988E900707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120764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468EB35F-FFAA-8442-BF5E-3C5271F7E98F}"/>
              </a:ext>
            </a:extLst>
          </p:cNvPr>
          <p:cNvGrpSpPr/>
          <p:nvPr userDrawn="1"/>
        </p:nvGrpSpPr>
        <p:grpSpPr>
          <a:xfrm>
            <a:off x="809430" y="4944517"/>
            <a:ext cx="5224040" cy="2153538"/>
            <a:chOff x="-2229" y="2361812"/>
            <a:chExt cx="11067619" cy="4514835"/>
          </a:xfrm>
          <a:solidFill>
            <a:srgbClr val="28CEF6"/>
          </a:solidFill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AB1585F1-E215-1548-8637-7E8C0385C15A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4F563A89-DCDC-4C47-92E0-B3686C8D66F2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DCBCC570-67B4-834A-BD7A-4A77AA290CC5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9EFA3298-7FC1-5548-9F81-64937AC42EC6}"/>
              </a:ext>
            </a:extLst>
          </p:cNvPr>
          <p:cNvSpPr/>
          <p:nvPr userDrawn="1"/>
        </p:nvSpPr>
        <p:spPr>
          <a:xfrm>
            <a:off x="0" y="5647991"/>
            <a:ext cx="973290" cy="208800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EA52628-6F84-8C43-AB11-FEC583CBC488}"/>
              </a:ext>
            </a:extLst>
          </p:cNvPr>
          <p:cNvSpPr/>
          <p:nvPr userDrawn="1"/>
        </p:nvSpPr>
        <p:spPr>
          <a:xfrm>
            <a:off x="0" y="6186279"/>
            <a:ext cx="973290" cy="208800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F39D1C75-606C-4D47-8814-AB30DCA4C3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168156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7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A47FC6CD-AA14-4D49-9723-6E8098A42BDE}"/>
              </a:ext>
            </a:extLst>
          </p:cNvPr>
          <p:cNvSpPr/>
          <p:nvPr userDrawn="1"/>
        </p:nvSpPr>
        <p:spPr>
          <a:xfrm>
            <a:off x="1089126" y="5113958"/>
            <a:ext cx="4705493" cy="1997697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A67683-0430-4240-B4B7-D18D14CA47BF}"/>
              </a:ext>
            </a:extLst>
          </p:cNvPr>
          <p:cNvSpPr/>
          <p:nvPr userDrawn="1"/>
        </p:nvSpPr>
        <p:spPr>
          <a:xfrm>
            <a:off x="-2933" y="5945277"/>
            <a:ext cx="1465659" cy="338400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CC321F0F-9EE5-FC4B-A5AF-678F2F4F9CB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354603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ctivity 2">
    <p:bg>
      <p:bgPr>
        <a:solidFill>
          <a:srgbClr val="23CE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0"/>
            <a:ext cx="5478780" cy="6858000"/>
          </a:xfrm>
          <a:prstGeom prst="rect">
            <a:avLst/>
          </a:prstGeom>
        </p:spPr>
      </p:pic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6887D20-DCD6-8E49-BF31-8F4C2FCCD421}"/>
              </a:ext>
            </a:extLst>
          </p:cNvPr>
          <p:cNvSpPr/>
          <p:nvPr userDrawn="1"/>
        </p:nvSpPr>
        <p:spPr>
          <a:xfrm>
            <a:off x="3094978" y="2463017"/>
            <a:ext cx="3525956" cy="4061544"/>
          </a:xfrm>
          <a:custGeom>
            <a:avLst/>
            <a:gdLst>
              <a:gd name="connsiteX0" fmla="*/ 1008895 w 1003300"/>
              <a:gd name="connsiteY0" fmla="*/ 731076 h 1155700"/>
              <a:gd name="connsiteX1" fmla="*/ 581921 w 1003300"/>
              <a:gd name="connsiteY1" fmla="*/ 1157986 h 1155700"/>
              <a:gd name="connsiteX2" fmla="*/ 581921 w 1003300"/>
              <a:gd name="connsiteY2" fmla="*/ 932371 h 1155700"/>
              <a:gd name="connsiteX3" fmla="*/ 565728 w 1003300"/>
              <a:gd name="connsiteY3" fmla="*/ 932371 h 1155700"/>
              <a:gd name="connsiteX4" fmla="*/ 485337 w 1003300"/>
              <a:gd name="connsiteY4" fmla="*/ 923163 h 1155700"/>
              <a:gd name="connsiteX5" fmla="*/ 405454 w 1003300"/>
              <a:gd name="connsiteY5" fmla="*/ 877824 h 1155700"/>
              <a:gd name="connsiteX6" fmla="*/ 306585 w 1003300"/>
              <a:gd name="connsiteY6" fmla="*/ 784035 h 1155700"/>
              <a:gd name="connsiteX7" fmla="*/ 114497 w 1003300"/>
              <a:gd name="connsiteY7" fmla="*/ 591312 h 1155700"/>
              <a:gd name="connsiteX8" fmla="*/ 29534 w 1003300"/>
              <a:gd name="connsiteY8" fmla="*/ 484251 h 1155700"/>
              <a:gd name="connsiteX9" fmla="*/ 7500 w 1003300"/>
              <a:gd name="connsiteY9" fmla="*/ 408051 h 1155700"/>
              <a:gd name="connsiteX10" fmla="*/ 452 w 1003300"/>
              <a:gd name="connsiteY10" fmla="*/ 282766 h 1155700"/>
              <a:gd name="connsiteX11" fmla="*/ 452 w 1003300"/>
              <a:gd name="connsiteY11" fmla="*/ 10668 h 1155700"/>
              <a:gd name="connsiteX12" fmla="*/ 452 w 1003300"/>
              <a:gd name="connsiteY12" fmla="*/ 1333 h 1155700"/>
              <a:gd name="connsiteX13" fmla="*/ 201937 w 1003300"/>
              <a:gd name="connsiteY13" fmla="*/ 203200 h 1155700"/>
              <a:gd name="connsiteX14" fmla="*/ 405137 w 1003300"/>
              <a:gd name="connsiteY14" fmla="*/ 0 h 1155700"/>
              <a:gd name="connsiteX15" fmla="*/ 405137 w 1003300"/>
              <a:gd name="connsiteY15" fmla="*/ 527876 h 1155700"/>
              <a:gd name="connsiteX16" fmla="*/ 573221 w 1003300"/>
              <a:gd name="connsiteY16" fmla="*/ 527876 h 1155700"/>
              <a:gd name="connsiteX17" fmla="*/ 581984 w 1003300"/>
              <a:gd name="connsiteY17" fmla="*/ 518732 h 1155700"/>
              <a:gd name="connsiteX18" fmla="*/ 581984 w 1003300"/>
              <a:gd name="connsiteY18" fmla="*/ 303975 h 1155700"/>
              <a:gd name="connsiteX19" fmla="*/ 1008895 w 1003300"/>
              <a:gd name="connsiteY19" fmla="*/ 731076 h 1155700"/>
              <a:gd name="connsiteX20" fmla="*/ 649929 w 1003300"/>
              <a:gd name="connsiteY20" fmla="*/ 864426 h 1155700"/>
              <a:gd name="connsiteX21" fmla="*/ 649929 w 1003300"/>
              <a:gd name="connsiteY21" fmla="*/ 991807 h 1155700"/>
              <a:gd name="connsiteX22" fmla="*/ 911359 w 1003300"/>
              <a:gd name="connsiteY22" fmla="*/ 730568 h 1155700"/>
              <a:gd name="connsiteX23" fmla="*/ 649231 w 1003300"/>
              <a:gd name="connsiteY23" fmla="*/ 468376 h 1155700"/>
              <a:gd name="connsiteX24" fmla="*/ 649231 w 1003300"/>
              <a:gd name="connsiteY24" fmla="*/ 595693 h 1155700"/>
              <a:gd name="connsiteX25" fmla="*/ 216732 w 1003300"/>
              <a:gd name="connsiteY25" fmla="*/ 595693 h 1155700"/>
              <a:gd name="connsiteX26" fmla="*/ 221558 w 1003300"/>
              <a:gd name="connsiteY26" fmla="*/ 601091 h 1155700"/>
              <a:gd name="connsiteX27" fmla="*/ 427870 w 1003300"/>
              <a:gd name="connsiteY27" fmla="*/ 807720 h 1155700"/>
              <a:gd name="connsiteX28" fmla="*/ 542170 w 1003300"/>
              <a:gd name="connsiteY28" fmla="*/ 862457 h 1155700"/>
              <a:gd name="connsiteX29" fmla="*/ 624720 w 1003300"/>
              <a:gd name="connsiteY29" fmla="*/ 864426 h 1155700"/>
              <a:gd name="connsiteX30" fmla="*/ 649929 w 1003300"/>
              <a:gd name="connsiteY30" fmla="*/ 864426 h 1155700"/>
              <a:gd name="connsiteX31" fmla="*/ 68523 w 1003300"/>
              <a:gd name="connsiteY31" fmla="*/ 162941 h 1155700"/>
              <a:gd name="connsiteX32" fmla="*/ 68142 w 1003300"/>
              <a:gd name="connsiteY32" fmla="*/ 168275 h 1155700"/>
              <a:gd name="connsiteX33" fmla="*/ 68460 w 1003300"/>
              <a:gd name="connsiteY33" fmla="*/ 339725 h 1155700"/>
              <a:gd name="connsiteX34" fmla="*/ 75318 w 1003300"/>
              <a:gd name="connsiteY34" fmla="*/ 411162 h 1155700"/>
              <a:gd name="connsiteX35" fmla="*/ 127325 w 1003300"/>
              <a:gd name="connsiteY35" fmla="*/ 494665 h 1155700"/>
              <a:gd name="connsiteX36" fmla="*/ 203207 w 1003300"/>
              <a:gd name="connsiteY36" fmla="*/ 521780 h 1155700"/>
              <a:gd name="connsiteX37" fmla="*/ 333889 w 1003300"/>
              <a:gd name="connsiteY37" fmla="*/ 527558 h 1155700"/>
              <a:gd name="connsiteX38" fmla="*/ 336937 w 1003300"/>
              <a:gd name="connsiteY38" fmla="*/ 526732 h 1155700"/>
              <a:gd name="connsiteX39" fmla="*/ 336938 w 1003300"/>
              <a:gd name="connsiteY39" fmla="*/ 162243 h 1155700"/>
              <a:gd name="connsiteX40" fmla="*/ 202508 w 1003300"/>
              <a:gd name="connsiteY40" fmla="*/ 295021 h 115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003300" h="1155700">
                <a:moveTo>
                  <a:pt x="1008895" y="731076"/>
                </a:moveTo>
                <a:lnTo>
                  <a:pt x="581921" y="1157986"/>
                </a:lnTo>
                <a:lnTo>
                  <a:pt x="581921" y="932371"/>
                </a:lnTo>
                <a:lnTo>
                  <a:pt x="565728" y="932371"/>
                </a:lnTo>
                <a:cubicBezTo>
                  <a:pt x="538636" y="932998"/>
                  <a:pt x="511586" y="929900"/>
                  <a:pt x="485337" y="923163"/>
                </a:cubicBezTo>
                <a:cubicBezTo>
                  <a:pt x="455495" y="914588"/>
                  <a:pt x="428116" y="899048"/>
                  <a:pt x="405454" y="877824"/>
                </a:cubicBezTo>
                <a:cubicBezTo>
                  <a:pt x="371736" y="847407"/>
                  <a:pt x="338843" y="815975"/>
                  <a:pt x="306585" y="784035"/>
                </a:cubicBezTo>
                <a:cubicBezTo>
                  <a:pt x="242111" y="720238"/>
                  <a:pt x="178082" y="655997"/>
                  <a:pt x="114497" y="591312"/>
                </a:cubicBezTo>
                <a:cubicBezTo>
                  <a:pt x="82430" y="558737"/>
                  <a:pt x="52140" y="524510"/>
                  <a:pt x="29534" y="484251"/>
                </a:cubicBezTo>
                <a:cubicBezTo>
                  <a:pt x="16810" y="460725"/>
                  <a:pt x="9295" y="434737"/>
                  <a:pt x="7500" y="408051"/>
                </a:cubicBezTo>
                <a:cubicBezTo>
                  <a:pt x="3944" y="366395"/>
                  <a:pt x="1150" y="324548"/>
                  <a:pt x="452" y="282766"/>
                </a:cubicBezTo>
                <a:cubicBezTo>
                  <a:pt x="-565" y="192087"/>
                  <a:pt x="452" y="101346"/>
                  <a:pt x="452" y="10668"/>
                </a:cubicBezTo>
                <a:lnTo>
                  <a:pt x="452" y="1333"/>
                </a:lnTo>
                <a:cubicBezTo>
                  <a:pt x="67952" y="68961"/>
                  <a:pt x="134817" y="135890"/>
                  <a:pt x="201937" y="203200"/>
                </a:cubicBezTo>
                <a:lnTo>
                  <a:pt x="405137" y="0"/>
                </a:lnTo>
                <a:lnTo>
                  <a:pt x="405137" y="527876"/>
                </a:lnTo>
                <a:cubicBezTo>
                  <a:pt x="408185" y="527876"/>
                  <a:pt x="519818" y="527876"/>
                  <a:pt x="573221" y="527876"/>
                </a:cubicBezTo>
                <a:cubicBezTo>
                  <a:pt x="580524" y="527876"/>
                  <a:pt x="581984" y="525463"/>
                  <a:pt x="581984" y="518732"/>
                </a:cubicBezTo>
                <a:cubicBezTo>
                  <a:pt x="581984" y="449516"/>
                  <a:pt x="581984" y="305435"/>
                  <a:pt x="581984" y="303975"/>
                </a:cubicBezTo>
                <a:cubicBezTo>
                  <a:pt x="580778" y="304292"/>
                  <a:pt x="1010038" y="732028"/>
                  <a:pt x="1008895" y="731076"/>
                </a:cubicBezTo>
                <a:close/>
                <a:moveTo>
                  <a:pt x="649929" y="864426"/>
                </a:moveTo>
                <a:lnTo>
                  <a:pt x="649929" y="991807"/>
                </a:lnTo>
                <a:cubicBezTo>
                  <a:pt x="737601" y="904092"/>
                  <a:pt x="824745" y="817012"/>
                  <a:pt x="911359" y="730568"/>
                </a:cubicBezTo>
                <a:lnTo>
                  <a:pt x="649231" y="468376"/>
                </a:lnTo>
                <a:lnTo>
                  <a:pt x="649231" y="595693"/>
                </a:lnTo>
                <a:lnTo>
                  <a:pt x="216732" y="595693"/>
                </a:lnTo>
                <a:cubicBezTo>
                  <a:pt x="218955" y="598170"/>
                  <a:pt x="220162" y="599757"/>
                  <a:pt x="221558" y="601091"/>
                </a:cubicBezTo>
                <a:cubicBezTo>
                  <a:pt x="290265" y="669967"/>
                  <a:pt x="359036" y="738844"/>
                  <a:pt x="427870" y="807720"/>
                </a:cubicBezTo>
                <a:cubicBezTo>
                  <a:pt x="459620" y="839470"/>
                  <a:pt x="496894" y="859473"/>
                  <a:pt x="542170" y="862457"/>
                </a:cubicBezTo>
                <a:cubicBezTo>
                  <a:pt x="569665" y="864235"/>
                  <a:pt x="597288" y="863854"/>
                  <a:pt x="624720" y="864426"/>
                </a:cubicBezTo>
                <a:cubicBezTo>
                  <a:pt x="632721" y="864553"/>
                  <a:pt x="640404" y="864426"/>
                  <a:pt x="649929" y="864426"/>
                </a:cubicBezTo>
                <a:close/>
                <a:moveTo>
                  <a:pt x="68523" y="162941"/>
                </a:moveTo>
                <a:cubicBezTo>
                  <a:pt x="68523" y="164402"/>
                  <a:pt x="68142" y="166370"/>
                  <a:pt x="68142" y="168275"/>
                </a:cubicBezTo>
                <a:cubicBezTo>
                  <a:pt x="68142" y="225425"/>
                  <a:pt x="67507" y="282575"/>
                  <a:pt x="68460" y="339725"/>
                </a:cubicBezTo>
                <a:cubicBezTo>
                  <a:pt x="68770" y="363686"/>
                  <a:pt x="71064" y="387580"/>
                  <a:pt x="75318" y="411162"/>
                </a:cubicBezTo>
                <a:cubicBezTo>
                  <a:pt x="81668" y="445326"/>
                  <a:pt x="97289" y="474662"/>
                  <a:pt x="127325" y="494665"/>
                </a:cubicBezTo>
                <a:cubicBezTo>
                  <a:pt x="150463" y="508873"/>
                  <a:pt x="176305" y="518107"/>
                  <a:pt x="203207" y="521780"/>
                </a:cubicBezTo>
                <a:cubicBezTo>
                  <a:pt x="246514" y="529273"/>
                  <a:pt x="290265" y="527621"/>
                  <a:pt x="333889" y="527558"/>
                </a:cubicBezTo>
                <a:cubicBezTo>
                  <a:pt x="334936" y="527411"/>
                  <a:pt x="335960" y="527133"/>
                  <a:pt x="336937" y="526732"/>
                </a:cubicBezTo>
                <a:lnTo>
                  <a:pt x="336938" y="162243"/>
                </a:lnTo>
                <a:lnTo>
                  <a:pt x="202508" y="295021"/>
                </a:lnTo>
                <a:close/>
              </a:path>
            </a:pathLst>
          </a:cu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4DC967D-822F-0D4D-9D88-47A397D6890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23413" y="749300"/>
            <a:ext cx="4679121" cy="2019300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Activity: </a:t>
            </a:r>
            <a:br>
              <a:rPr lang="en-US" noProof="0"/>
            </a:br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F99DB077-1C85-A441-AE94-AEC6EEA7D38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23413" y="3201192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36874587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Activity 2">
    <p:bg>
      <p:bgPr>
        <a:solidFill>
          <a:srgbClr val="00CE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F981D7A-97D3-0941-BB13-D1CADDE87DD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0"/>
            <a:ext cx="8430705" cy="6858000"/>
          </a:xfrm>
          <a:prstGeom prst="rect">
            <a:avLst/>
          </a:prstGeom>
        </p:spPr>
      </p:pic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6887D20-DCD6-8E49-BF31-8F4C2FCCD421}"/>
              </a:ext>
            </a:extLst>
          </p:cNvPr>
          <p:cNvSpPr/>
          <p:nvPr userDrawn="1"/>
        </p:nvSpPr>
        <p:spPr>
          <a:xfrm>
            <a:off x="3094978" y="2463017"/>
            <a:ext cx="3525956" cy="4061544"/>
          </a:xfrm>
          <a:custGeom>
            <a:avLst/>
            <a:gdLst>
              <a:gd name="connsiteX0" fmla="*/ 1008895 w 1003300"/>
              <a:gd name="connsiteY0" fmla="*/ 731076 h 1155700"/>
              <a:gd name="connsiteX1" fmla="*/ 581921 w 1003300"/>
              <a:gd name="connsiteY1" fmla="*/ 1157986 h 1155700"/>
              <a:gd name="connsiteX2" fmla="*/ 581921 w 1003300"/>
              <a:gd name="connsiteY2" fmla="*/ 932371 h 1155700"/>
              <a:gd name="connsiteX3" fmla="*/ 565728 w 1003300"/>
              <a:gd name="connsiteY3" fmla="*/ 932371 h 1155700"/>
              <a:gd name="connsiteX4" fmla="*/ 485337 w 1003300"/>
              <a:gd name="connsiteY4" fmla="*/ 923163 h 1155700"/>
              <a:gd name="connsiteX5" fmla="*/ 405454 w 1003300"/>
              <a:gd name="connsiteY5" fmla="*/ 877824 h 1155700"/>
              <a:gd name="connsiteX6" fmla="*/ 306585 w 1003300"/>
              <a:gd name="connsiteY6" fmla="*/ 784035 h 1155700"/>
              <a:gd name="connsiteX7" fmla="*/ 114497 w 1003300"/>
              <a:gd name="connsiteY7" fmla="*/ 591312 h 1155700"/>
              <a:gd name="connsiteX8" fmla="*/ 29534 w 1003300"/>
              <a:gd name="connsiteY8" fmla="*/ 484251 h 1155700"/>
              <a:gd name="connsiteX9" fmla="*/ 7500 w 1003300"/>
              <a:gd name="connsiteY9" fmla="*/ 408051 h 1155700"/>
              <a:gd name="connsiteX10" fmla="*/ 452 w 1003300"/>
              <a:gd name="connsiteY10" fmla="*/ 282766 h 1155700"/>
              <a:gd name="connsiteX11" fmla="*/ 452 w 1003300"/>
              <a:gd name="connsiteY11" fmla="*/ 10668 h 1155700"/>
              <a:gd name="connsiteX12" fmla="*/ 452 w 1003300"/>
              <a:gd name="connsiteY12" fmla="*/ 1333 h 1155700"/>
              <a:gd name="connsiteX13" fmla="*/ 201937 w 1003300"/>
              <a:gd name="connsiteY13" fmla="*/ 203200 h 1155700"/>
              <a:gd name="connsiteX14" fmla="*/ 405137 w 1003300"/>
              <a:gd name="connsiteY14" fmla="*/ 0 h 1155700"/>
              <a:gd name="connsiteX15" fmla="*/ 405137 w 1003300"/>
              <a:gd name="connsiteY15" fmla="*/ 527876 h 1155700"/>
              <a:gd name="connsiteX16" fmla="*/ 573221 w 1003300"/>
              <a:gd name="connsiteY16" fmla="*/ 527876 h 1155700"/>
              <a:gd name="connsiteX17" fmla="*/ 581984 w 1003300"/>
              <a:gd name="connsiteY17" fmla="*/ 518732 h 1155700"/>
              <a:gd name="connsiteX18" fmla="*/ 581984 w 1003300"/>
              <a:gd name="connsiteY18" fmla="*/ 303975 h 1155700"/>
              <a:gd name="connsiteX19" fmla="*/ 1008895 w 1003300"/>
              <a:gd name="connsiteY19" fmla="*/ 731076 h 1155700"/>
              <a:gd name="connsiteX20" fmla="*/ 649929 w 1003300"/>
              <a:gd name="connsiteY20" fmla="*/ 864426 h 1155700"/>
              <a:gd name="connsiteX21" fmla="*/ 649929 w 1003300"/>
              <a:gd name="connsiteY21" fmla="*/ 991807 h 1155700"/>
              <a:gd name="connsiteX22" fmla="*/ 911359 w 1003300"/>
              <a:gd name="connsiteY22" fmla="*/ 730568 h 1155700"/>
              <a:gd name="connsiteX23" fmla="*/ 649231 w 1003300"/>
              <a:gd name="connsiteY23" fmla="*/ 468376 h 1155700"/>
              <a:gd name="connsiteX24" fmla="*/ 649231 w 1003300"/>
              <a:gd name="connsiteY24" fmla="*/ 595693 h 1155700"/>
              <a:gd name="connsiteX25" fmla="*/ 216732 w 1003300"/>
              <a:gd name="connsiteY25" fmla="*/ 595693 h 1155700"/>
              <a:gd name="connsiteX26" fmla="*/ 221558 w 1003300"/>
              <a:gd name="connsiteY26" fmla="*/ 601091 h 1155700"/>
              <a:gd name="connsiteX27" fmla="*/ 427870 w 1003300"/>
              <a:gd name="connsiteY27" fmla="*/ 807720 h 1155700"/>
              <a:gd name="connsiteX28" fmla="*/ 542170 w 1003300"/>
              <a:gd name="connsiteY28" fmla="*/ 862457 h 1155700"/>
              <a:gd name="connsiteX29" fmla="*/ 624720 w 1003300"/>
              <a:gd name="connsiteY29" fmla="*/ 864426 h 1155700"/>
              <a:gd name="connsiteX30" fmla="*/ 649929 w 1003300"/>
              <a:gd name="connsiteY30" fmla="*/ 864426 h 1155700"/>
              <a:gd name="connsiteX31" fmla="*/ 68523 w 1003300"/>
              <a:gd name="connsiteY31" fmla="*/ 162941 h 1155700"/>
              <a:gd name="connsiteX32" fmla="*/ 68142 w 1003300"/>
              <a:gd name="connsiteY32" fmla="*/ 168275 h 1155700"/>
              <a:gd name="connsiteX33" fmla="*/ 68460 w 1003300"/>
              <a:gd name="connsiteY33" fmla="*/ 339725 h 1155700"/>
              <a:gd name="connsiteX34" fmla="*/ 75318 w 1003300"/>
              <a:gd name="connsiteY34" fmla="*/ 411162 h 1155700"/>
              <a:gd name="connsiteX35" fmla="*/ 127325 w 1003300"/>
              <a:gd name="connsiteY35" fmla="*/ 494665 h 1155700"/>
              <a:gd name="connsiteX36" fmla="*/ 203207 w 1003300"/>
              <a:gd name="connsiteY36" fmla="*/ 521780 h 1155700"/>
              <a:gd name="connsiteX37" fmla="*/ 333889 w 1003300"/>
              <a:gd name="connsiteY37" fmla="*/ 527558 h 1155700"/>
              <a:gd name="connsiteX38" fmla="*/ 336937 w 1003300"/>
              <a:gd name="connsiteY38" fmla="*/ 526732 h 1155700"/>
              <a:gd name="connsiteX39" fmla="*/ 336938 w 1003300"/>
              <a:gd name="connsiteY39" fmla="*/ 162243 h 1155700"/>
              <a:gd name="connsiteX40" fmla="*/ 202508 w 1003300"/>
              <a:gd name="connsiteY40" fmla="*/ 295021 h 115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003300" h="1155700">
                <a:moveTo>
                  <a:pt x="1008895" y="731076"/>
                </a:moveTo>
                <a:lnTo>
                  <a:pt x="581921" y="1157986"/>
                </a:lnTo>
                <a:lnTo>
                  <a:pt x="581921" y="932371"/>
                </a:lnTo>
                <a:lnTo>
                  <a:pt x="565728" y="932371"/>
                </a:lnTo>
                <a:cubicBezTo>
                  <a:pt x="538636" y="932998"/>
                  <a:pt x="511586" y="929900"/>
                  <a:pt x="485337" y="923163"/>
                </a:cubicBezTo>
                <a:cubicBezTo>
                  <a:pt x="455495" y="914588"/>
                  <a:pt x="428116" y="899048"/>
                  <a:pt x="405454" y="877824"/>
                </a:cubicBezTo>
                <a:cubicBezTo>
                  <a:pt x="371736" y="847407"/>
                  <a:pt x="338843" y="815975"/>
                  <a:pt x="306585" y="784035"/>
                </a:cubicBezTo>
                <a:cubicBezTo>
                  <a:pt x="242111" y="720238"/>
                  <a:pt x="178082" y="655997"/>
                  <a:pt x="114497" y="591312"/>
                </a:cubicBezTo>
                <a:cubicBezTo>
                  <a:pt x="82430" y="558737"/>
                  <a:pt x="52140" y="524510"/>
                  <a:pt x="29534" y="484251"/>
                </a:cubicBezTo>
                <a:cubicBezTo>
                  <a:pt x="16810" y="460725"/>
                  <a:pt x="9295" y="434737"/>
                  <a:pt x="7500" y="408051"/>
                </a:cubicBezTo>
                <a:cubicBezTo>
                  <a:pt x="3944" y="366395"/>
                  <a:pt x="1150" y="324548"/>
                  <a:pt x="452" y="282766"/>
                </a:cubicBezTo>
                <a:cubicBezTo>
                  <a:pt x="-565" y="192087"/>
                  <a:pt x="452" y="101346"/>
                  <a:pt x="452" y="10668"/>
                </a:cubicBezTo>
                <a:lnTo>
                  <a:pt x="452" y="1333"/>
                </a:lnTo>
                <a:cubicBezTo>
                  <a:pt x="67952" y="68961"/>
                  <a:pt x="134817" y="135890"/>
                  <a:pt x="201937" y="203200"/>
                </a:cubicBezTo>
                <a:lnTo>
                  <a:pt x="405137" y="0"/>
                </a:lnTo>
                <a:lnTo>
                  <a:pt x="405137" y="527876"/>
                </a:lnTo>
                <a:cubicBezTo>
                  <a:pt x="408185" y="527876"/>
                  <a:pt x="519818" y="527876"/>
                  <a:pt x="573221" y="527876"/>
                </a:cubicBezTo>
                <a:cubicBezTo>
                  <a:pt x="580524" y="527876"/>
                  <a:pt x="581984" y="525463"/>
                  <a:pt x="581984" y="518732"/>
                </a:cubicBezTo>
                <a:cubicBezTo>
                  <a:pt x="581984" y="449516"/>
                  <a:pt x="581984" y="305435"/>
                  <a:pt x="581984" y="303975"/>
                </a:cubicBezTo>
                <a:cubicBezTo>
                  <a:pt x="580778" y="304292"/>
                  <a:pt x="1010038" y="732028"/>
                  <a:pt x="1008895" y="731076"/>
                </a:cubicBezTo>
                <a:close/>
                <a:moveTo>
                  <a:pt x="649929" y="864426"/>
                </a:moveTo>
                <a:lnTo>
                  <a:pt x="649929" y="991807"/>
                </a:lnTo>
                <a:cubicBezTo>
                  <a:pt x="737601" y="904092"/>
                  <a:pt x="824745" y="817012"/>
                  <a:pt x="911359" y="730568"/>
                </a:cubicBezTo>
                <a:lnTo>
                  <a:pt x="649231" y="468376"/>
                </a:lnTo>
                <a:lnTo>
                  <a:pt x="649231" y="595693"/>
                </a:lnTo>
                <a:lnTo>
                  <a:pt x="216732" y="595693"/>
                </a:lnTo>
                <a:cubicBezTo>
                  <a:pt x="218955" y="598170"/>
                  <a:pt x="220162" y="599757"/>
                  <a:pt x="221558" y="601091"/>
                </a:cubicBezTo>
                <a:cubicBezTo>
                  <a:pt x="290265" y="669967"/>
                  <a:pt x="359036" y="738844"/>
                  <a:pt x="427870" y="807720"/>
                </a:cubicBezTo>
                <a:cubicBezTo>
                  <a:pt x="459620" y="839470"/>
                  <a:pt x="496894" y="859473"/>
                  <a:pt x="542170" y="862457"/>
                </a:cubicBezTo>
                <a:cubicBezTo>
                  <a:pt x="569665" y="864235"/>
                  <a:pt x="597288" y="863854"/>
                  <a:pt x="624720" y="864426"/>
                </a:cubicBezTo>
                <a:cubicBezTo>
                  <a:pt x="632721" y="864553"/>
                  <a:pt x="640404" y="864426"/>
                  <a:pt x="649929" y="864426"/>
                </a:cubicBezTo>
                <a:close/>
                <a:moveTo>
                  <a:pt x="68523" y="162941"/>
                </a:moveTo>
                <a:cubicBezTo>
                  <a:pt x="68523" y="164402"/>
                  <a:pt x="68142" y="166370"/>
                  <a:pt x="68142" y="168275"/>
                </a:cubicBezTo>
                <a:cubicBezTo>
                  <a:pt x="68142" y="225425"/>
                  <a:pt x="67507" y="282575"/>
                  <a:pt x="68460" y="339725"/>
                </a:cubicBezTo>
                <a:cubicBezTo>
                  <a:pt x="68770" y="363686"/>
                  <a:pt x="71064" y="387580"/>
                  <a:pt x="75318" y="411162"/>
                </a:cubicBezTo>
                <a:cubicBezTo>
                  <a:pt x="81668" y="445326"/>
                  <a:pt x="97289" y="474662"/>
                  <a:pt x="127325" y="494665"/>
                </a:cubicBezTo>
                <a:cubicBezTo>
                  <a:pt x="150463" y="508873"/>
                  <a:pt x="176305" y="518107"/>
                  <a:pt x="203207" y="521780"/>
                </a:cubicBezTo>
                <a:cubicBezTo>
                  <a:pt x="246514" y="529273"/>
                  <a:pt x="290265" y="527621"/>
                  <a:pt x="333889" y="527558"/>
                </a:cubicBezTo>
                <a:cubicBezTo>
                  <a:pt x="334936" y="527411"/>
                  <a:pt x="335960" y="527133"/>
                  <a:pt x="336937" y="526732"/>
                </a:cubicBezTo>
                <a:lnTo>
                  <a:pt x="336938" y="162243"/>
                </a:lnTo>
                <a:lnTo>
                  <a:pt x="202508" y="295021"/>
                </a:lnTo>
                <a:close/>
              </a:path>
            </a:pathLst>
          </a:cu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562E51-6C27-A942-B120-4F2245D2CD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23413" y="749300"/>
            <a:ext cx="4679121" cy="2019300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Activity: </a:t>
            </a:r>
            <a:br>
              <a:rPr lang="en-US" noProof="0"/>
            </a:br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42DDB68E-F78C-FB47-9BAD-0C7B3685263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23413" y="3201192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22292131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24661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rgbClr val="004050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Montserrat Black" panose="00000A00000000000000" pitchFamily="2" charset="0"/>
                <a:ea typeface="+mn-ea"/>
                <a:cs typeface="Montserrat Black" panose="00000A00000000000000" pitchFamily="2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655788"/>
      </p:ext>
    </p:extLst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26820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rgbClr val="004050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Montserrat Black" panose="00000A00000000000000" pitchFamily="2" charset="0"/>
                <a:ea typeface="+mn-ea"/>
                <a:cs typeface="Montserrat Black" panose="00000A00000000000000" pitchFamily="2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276077"/>
      </p:ext>
    </p:extLst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CB04507-7F7B-F448-A7F9-39E26957B4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66950" y="0"/>
            <a:ext cx="992505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rgbClr val="004050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Montserrat Black" panose="00000A00000000000000" pitchFamily="2" charset="0"/>
                <a:ea typeface="+mn-ea"/>
                <a:cs typeface="Montserrat Black" panose="00000A00000000000000" pitchFamily="2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022653"/>
      </p:ext>
    </p:extLst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3265496-6E48-4B41-9EBB-1E61F1BCF5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0929"/>
          <a:stretch/>
        </p:blipFill>
        <p:spPr>
          <a:xfrm>
            <a:off x="3878397" y="0"/>
            <a:ext cx="8313604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rgbClr val="004050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Montserrat Black" panose="00000A00000000000000" pitchFamily="2" charset="0"/>
                <a:ea typeface="+mn-ea"/>
                <a:cs typeface="Montserrat Black" panose="00000A00000000000000" pitchFamily="2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395009"/>
      </p:ext>
    </p:extLst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ope you enjoyed 03">
    <p:bg>
      <p:bgPr>
        <a:solidFill>
          <a:srgbClr val="00D2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A59FD7E-9A2B-B341-8D58-06B6AEF56A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23925" y="1"/>
            <a:ext cx="9468075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2" y="302478"/>
            <a:ext cx="2643023" cy="1610367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C28DE67A-0D1B-2943-A741-E4BE803F6951}"/>
              </a:ext>
            </a:extLst>
          </p:cNvPr>
          <p:cNvGrpSpPr/>
          <p:nvPr userDrawn="1"/>
        </p:nvGrpSpPr>
        <p:grpSpPr>
          <a:xfrm>
            <a:off x="-1420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A3238B17-B3BD-514B-96BB-036A62190064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7B098E7D-8AD4-9442-98E0-AD5065552F4A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A0E0FE90-EFD5-5D46-B8B7-C8C6EF4A7B91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905EFDB8-62A8-1D46-96B4-E5F639C36E41}"/>
              </a:ext>
            </a:extLst>
          </p:cNvPr>
          <p:cNvSpPr txBox="1"/>
          <p:nvPr userDrawn="1"/>
        </p:nvSpPr>
        <p:spPr>
          <a:xfrm>
            <a:off x="385300" y="2576109"/>
            <a:ext cx="3138017" cy="1650480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/>
          </a:bodyPr>
          <a:lstStyle/>
          <a:p>
            <a:pPr algn="l"/>
            <a:r>
              <a:rPr lang="en-GB" sz="4000" dirty="0">
                <a:latin typeface="Montserrat Black" panose="00000A00000000000000" pitchFamily="2" charset="0"/>
              </a:rPr>
              <a:t>THANK YOU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FA4B37A-A84E-A740-AFC5-4BCCDF9E8FD7}"/>
              </a:ext>
            </a:extLst>
          </p:cNvPr>
          <p:cNvSpPr txBox="1"/>
          <p:nvPr userDrawn="1"/>
        </p:nvSpPr>
        <p:spPr>
          <a:xfrm>
            <a:off x="385300" y="5306004"/>
            <a:ext cx="3356386" cy="62803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Hope you enjoyed this learning journey.</a:t>
            </a:r>
          </a:p>
          <a:p>
            <a:pPr algn="l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28043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5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rgbClr val="0BEEB7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DF3D0604-3EEB-7547-A86F-8B3EFC40A3EC}"/>
              </a:ext>
            </a:extLst>
          </p:cNvPr>
          <p:cNvSpPr/>
          <p:nvPr userDrawn="1"/>
        </p:nvSpPr>
        <p:spPr>
          <a:xfrm>
            <a:off x="384784" y="4504759"/>
            <a:ext cx="4321328" cy="1964632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rgbClr val="09EDB8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pic>
        <p:nvPicPr>
          <p:cNvPr id="11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99453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 userDrawn="1">
          <p15:clr>
            <a:srgbClr val="FBAE40"/>
          </p15:clr>
        </p15:guide>
      </p15:sldGuideLst>
    </p:ext>
  </p:extLst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ope you enjoyed 02">
    <p:bg>
      <p:bgPr>
        <a:solidFill>
          <a:srgbClr val="00D2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972386B-50AD-1F49-9253-BABC0497D2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37619" y="0"/>
            <a:ext cx="8554381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2" y="302478"/>
            <a:ext cx="2643023" cy="1610367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7EF9814B-F8EE-524C-AE06-C830CCA3CC9A}"/>
              </a:ext>
            </a:extLst>
          </p:cNvPr>
          <p:cNvGrpSpPr/>
          <p:nvPr userDrawn="1"/>
        </p:nvGrpSpPr>
        <p:grpSpPr>
          <a:xfrm>
            <a:off x="-1420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AB85C145-5537-3145-BB2A-22C52E5CEFE3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433E618D-5B5A-1247-872C-D90DEE318819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6EF8876D-52B4-AE44-AA1D-D9FD95C43527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4D17428E-ED5B-4447-BB59-326A3A184A4C}"/>
              </a:ext>
            </a:extLst>
          </p:cNvPr>
          <p:cNvSpPr txBox="1"/>
          <p:nvPr userDrawn="1"/>
        </p:nvSpPr>
        <p:spPr>
          <a:xfrm>
            <a:off x="385300" y="2576109"/>
            <a:ext cx="3138017" cy="1650480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/>
          </a:bodyPr>
          <a:lstStyle/>
          <a:p>
            <a:pPr algn="l"/>
            <a:r>
              <a:rPr lang="en-GB" sz="4000" dirty="0">
                <a:latin typeface="Montserrat Black" panose="00000A00000000000000" pitchFamily="2" charset="0"/>
              </a:rPr>
              <a:t>THANK YOU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D9D2D67-AD17-BB42-ACFF-EF7F88882EB7}"/>
              </a:ext>
            </a:extLst>
          </p:cNvPr>
          <p:cNvSpPr txBox="1"/>
          <p:nvPr userDrawn="1"/>
        </p:nvSpPr>
        <p:spPr>
          <a:xfrm>
            <a:off x="385300" y="5306004"/>
            <a:ext cx="3356386" cy="62803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Hope you enjoyed this learning journey.</a:t>
            </a:r>
          </a:p>
          <a:p>
            <a:pPr algn="l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20400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5">
          <p15:clr>
            <a:srgbClr val="FBAE40"/>
          </p15:clr>
        </p15:guide>
      </p15:sldGuideLst>
    </p:ext>
  </p:extLst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1212111" y="378746"/>
            <a:ext cx="10595714" cy="520263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76237" y="1240838"/>
            <a:ext cx="11431587" cy="5237751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indent="-171446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 marL="88898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3pPr>
            <a:lvl4pPr marL="88898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4pPr>
            <a:lvl5pPr marL="355591" indent="-266693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96626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2160">
          <p15:clr>
            <a:srgbClr val="FBAE40"/>
          </p15:clr>
        </p15:guide>
        <p15:guide id="4" orient="horz" pos="2260">
          <p15:clr>
            <a:srgbClr val="FBAE40"/>
          </p15:clr>
        </p15:guide>
        <p15:guide id="5" pos="3940">
          <p15:clr>
            <a:srgbClr val="FBAE40"/>
          </p15:clr>
        </p15:guide>
      </p15:sldGuideLst>
    </p:ext>
  </p:extLst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503A14FE-D075-C54D-A7E3-E22DBF93338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12111" y="378746"/>
            <a:ext cx="10595714" cy="520263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7593013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con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1167298" y="2921079"/>
            <a:ext cx="2124159" cy="2749952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0" indent="0">
              <a:buFont typeface="Arial" panose="020B0604020202020204" pitchFamily="34" charset="0"/>
              <a:buNone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3747517" y="2921079"/>
            <a:ext cx="2068065" cy="2749952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6257866" y="2921079"/>
            <a:ext cx="2130523" cy="2749952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7" name="Picture Placeholder 21"/>
          <p:cNvSpPr>
            <a:spLocks noGrp="1"/>
          </p:cNvSpPr>
          <p:nvPr>
            <p:ph type="pic" sz="quarter" idx="18" hasCustomPrompt="1"/>
          </p:nvPr>
        </p:nvSpPr>
        <p:spPr>
          <a:xfrm>
            <a:off x="1167299" y="1240564"/>
            <a:ext cx="1437932" cy="143793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/>
              <a:t>icon</a:t>
            </a:r>
          </a:p>
        </p:txBody>
      </p:sp>
      <p:sp>
        <p:nvSpPr>
          <p:cNvPr id="8" name="Picture Placeholder 21"/>
          <p:cNvSpPr>
            <a:spLocks noGrp="1"/>
          </p:cNvSpPr>
          <p:nvPr>
            <p:ph type="pic" sz="quarter" idx="19" hasCustomPrompt="1"/>
          </p:nvPr>
        </p:nvSpPr>
        <p:spPr>
          <a:xfrm>
            <a:off x="3747517" y="1233488"/>
            <a:ext cx="1437932" cy="143793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/>
              <a:t>icon</a:t>
            </a:r>
          </a:p>
        </p:txBody>
      </p:sp>
      <p:sp>
        <p:nvSpPr>
          <p:cNvPr id="9" name="Picture Placeholder 21"/>
          <p:cNvSpPr>
            <a:spLocks noGrp="1"/>
          </p:cNvSpPr>
          <p:nvPr>
            <p:ph type="pic" sz="quarter" idx="20" hasCustomPrompt="1"/>
          </p:nvPr>
        </p:nvSpPr>
        <p:spPr>
          <a:xfrm>
            <a:off x="6257867" y="1240564"/>
            <a:ext cx="1437932" cy="143793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/>
              <a:t>icon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8744941" y="2936069"/>
            <a:ext cx="2183449" cy="2749952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1" name="Picture Placeholder 21"/>
          <p:cNvSpPr>
            <a:spLocks noGrp="1"/>
          </p:cNvSpPr>
          <p:nvPr>
            <p:ph type="pic" sz="quarter" idx="22" hasCustomPrompt="1"/>
          </p:nvPr>
        </p:nvSpPr>
        <p:spPr>
          <a:xfrm>
            <a:off x="8744942" y="1255555"/>
            <a:ext cx="1437932" cy="143793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/>
              <a:t>icon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92C408C0-1A1B-4D4D-B79A-2D37D6F3CB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12111" y="378746"/>
            <a:ext cx="10595714" cy="520263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22977386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text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1167876" y="1246665"/>
            <a:ext cx="2153905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indent="-171446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613794" y="1246665"/>
            <a:ext cx="2153905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indent="-171446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6059713" y="1246664"/>
            <a:ext cx="2153905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indent="-171446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8505633" y="1246663"/>
            <a:ext cx="2153905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indent="-171446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DC41670F-D9DB-3140-AAEA-4430FBF2D30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12111" y="378746"/>
            <a:ext cx="10595714" cy="520263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42437395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Text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186490" y="1246663"/>
            <a:ext cx="5612791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indent="-171446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82589" y="1246661"/>
            <a:ext cx="5621337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indent="-171446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FE1C86EE-79CD-A844-BC58-36532ABD5C5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12111" y="378746"/>
            <a:ext cx="10595714" cy="520263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36674877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91181" y="1240839"/>
            <a:ext cx="5612745" cy="52377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186489" y="1239313"/>
            <a:ext cx="5621337" cy="5239275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marR="0" indent="-171446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51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BC6158FE-928A-7845-B66A-66F0FE0F7F9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12111" y="378746"/>
            <a:ext cx="10595714" cy="520263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13864364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82062" y="1239312"/>
            <a:ext cx="5621863" cy="5239275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indent="-171446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99185" y="1246663"/>
            <a:ext cx="5608641" cy="523192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83FBF726-3A82-7143-ACCB-5046CC509D9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12111" y="378746"/>
            <a:ext cx="10595714" cy="520263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8607734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376238" y="3968576"/>
            <a:ext cx="5627687" cy="2520000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indent="-171446">
              <a:buFont typeface="Arial" panose="020B0604020202020204" pitchFamily="34" charset="0"/>
              <a:buChar char="•"/>
              <a:defRPr sz="1800"/>
            </a:lvl2pPr>
            <a:lvl3pPr marL="0" indent="0">
              <a:buNone/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6249" y="1233490"/>
            <a:ext cx="5627676" cy="257651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80195" y="1233489"/>
            <a:ext cx="5627631" cy="257651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180195" y="3968576"/>
            <a:ext cx="5627631" cy="2520000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b="0"/>
            </a:lvl1pPr>
            <a:lvl2pPr marL="171446" indent="-171446">
              <a:buFont typeface="Arial" panose="020B0604020202020204" pitchFamily="34" charset="0"/>
              <a:buChar char="•"/>
              <a:defRPr/>
            </a:lvl2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0270B6DD-EFD0-B148-AC2D-17D9B4352A1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12111" y="378746"/>
            <a:ext cx="10595714" cy="520263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23428348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77968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38251CB8-D58E-2E40-9211-8E4FCA38D55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rgbClr val="0BEEB7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D8A86F5A-A513-9341-866D-7D9CDC0849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7" name="Graphic 31">
            <a:extLst>
              <a:ext uri="{FF2B5EF4-FFF2-40B4-BE49-F238E27FC236}">
                <a16:creationId xmlns:a16="http://schemas.microsoft.com/office/drawing/2014/main" id="{E51E3436-B16C-5F48-AA8A-C3F6719B5E1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6583914F-58FB-B34E-8161-C66E669476AF}"/>
              </a:ext>
            </a:extLst>
          </p:cNvPr>
          <p:cNvGrpSpPr/>
          <p:nvPr userDrawn="1"/>
        </p:nvGrpSpPr>
        <p:grpSpPr>
          <a:xfrm>
            <a:off x="-562704" y="4391077"/>
            <a:ext cx="5338709" cy="2177830"/>
            <a:chOff x="-2229" y="2361812"/>
            <a:chExt cx="11067619" cy="4514835"/>
          </a:xfrm>
          <a:solidFill>
            <a:schemeClr val="accent2"/>
          </a:solidFill>
        </p:grpSpPr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E1FD4820-850C-3047-9711-AD5DD789A3DD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E3AE8E64-5267-3141-A055-FBE33FE8BF5B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4413C9C-C76C-B642-B162-F8DBD3B14B9D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1166681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- White / T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63" r="13611"/>
          <a:stretch/>
        </p:blipFill>
        <p:spPr>
          <a:xfrm>
            <a:off x="7096499" y="0"/>
            <a:ext cx="5098350" cy="56698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4785" y="2322726"/>
            <a:ext cx="6596062" cy="2431485"/>
          </a:xfrm>
        </p:spPr>
        <p:txBody>
          <a:bodyPr anchor="b" anchorCtr="0">
            <a:noAutofit/>
          </a:bodyPr>
          <a:lstStyle>
            <a:lvl1pPr algn="l">
              <a:lnSpc>
                <a:spcPct val="90000"/>
              </a:lnSpc>
              <a:defRPr sz="5600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pic>
        <p:nvPicPr>
          <p:cNvPr id="12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76237" y="5768975"/>
            <a:ext cx="6604609" cy="709613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dirty="0"/>
              <a:t>Subtitle here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698178-D8F4-4A0A-BC8F-3E80565DC48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63" r="13611"/>
          <a:stretch/>
        </p:blipFill>
        <p:spPr>
          <a:xfrm>
            <a:off x="7096499" y="0"/>
            <a:ext cx="5098350" cy="5669899"/>
          </a:xfrm>
          <a:prstGeom prst="rect">
            <a:avLst/>
          </a:prstGeom>
        </p:spPr>
      </p:pic>
      <p:pic>
        <p:nvPicPr>
          <p:cNvPr id="7" name="Graphic 29">
            <a:extLst>
              <a:ext uri="{FF2B5EF4-FFF2-40B4-BE49-F238E27FC236}">
                <a16:creationId xmlns:a16="http://schemas.microsoft.com/office/drawing/2014/main" id="{18EAD549-C64B-4E20-B91F-AC5CEEA15D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7759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4">
          <p15:clr>
            <a:srgbClr val="FBAE40"/>
          </p15:clr>
        </p15:guide>
      </p15:sldGuideLst>
    </p:ext>
  </p:extLst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- White /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4785" y="2322726"/>
            <a:ext cx="6596062" cy="2431485"/>
          </a:xfrm>
        </p:spPr>
        <p:txBody>
          <a:bodyPr anchor="b" anchorCtr="0">
            <a:noAutofit/>
          </a:bodyPr>
          <a:lstStyle>
            <a:lvl1pPr algn="l">
              <a:lnSpc>
                <a:spcPct val="90000"/>
              </a:lnSpc>
              <a:defRPr sz="5600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55" r="11010"/>
          <a:stretch/>
        </p:blipFill>
        <p:spPr>
          <a:xfrm>
            <a:off x="7171920" y="-4252"/>
            <a:ext cx="5020079" cy="5635931"/>
          </a:xfrm>
          <a:prstGeom prst="rect">
            <a:avLst/>
          </a:prstGeom>
        </p:spPr>
      </p:pic>
      <p:pic>
        <p:nvPicPr>
          <p:cNvPr id="12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76237" y="5768975"/>
            <a:ext cx="6604609" cy="709613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dirty="0"/>
              <a:t>Subtitle here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4B4769-E967-4343-B7AD-2AABBA02E09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55" r="11010"/>
          <a:stretch/>
        </p:blipFill>
        <p:spPr>
          <a:xfrm>
            <a:off x="7171920" y="-4252"/>
            <a:ext cx="5020079" cy="5635931"/>
          </a:xfrm>
          <a:prstGeom prst="rect">
            <a:avLst/>
          </a:prstGeom>
        </p:spPr>
      </p:pic>
      <p:pic>
        <p:nvPicPr>
          <p:cNvPr id="7" name="Graphic 29">
            <a:extLst>
              <a:ext uri="{FF2B5EF4-FFF2-40B4-BE49-F238E27FC236}">
                <a16:creationId xmlns:a16="http://schemas.microsoft.com/office/drawing/2014/main" id="{BA9B3B0E-E664-463E-AEF5-6FF8BD38FD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250893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4" pos="3840">
          <p15:clr>
            <a:srgbClr val="FBAE40"/>
          </p15:clr>
        </p15:guide>
        <p15:guide id="5" orient="horz" pos="1457">
          <p15:clr>
            <a:srgbClr val="FBAE40"/>
          </p15:clr>
        </p15:guide>
        <p15:guide id="6" orient="horz" pos="3634">
          <p15:clr>
            <a:srgbClr val="FBAE40"/>
          </p15:clr>
        </p15:guide>
      </p15:sldGuideLst>
    </p:ext>
  </p:extLst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- White /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4785" y="2322726"/>
            <a:ext cx="6596062" cy="2431485"/>
          </a:xfrm>
        </p:spPr>
        <p:txBody>
          <a:bodyPr anchor="b" anchorCtr="0">
            <a:noAutofit/>
          </a:bodyPr>
          <a:lstStyle>
            <a:lvl1pPr algn="l">
              <a:lnSpc>
                <a:spcPct val="90000"/>
              </a:lnSpc>
              <a:defRPr sz="5600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pic>
        <p:nvPicPr>
          <p:cNvPr id="12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76237" y="5769746"/>
            <a:ext cx="6604609" cy="685800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dirty="0"/>
              <a:t>Subtitle here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07" r="12445"/>
          <a:stretch/>
        </p:blipFill>
        <p:spPr>
          <a:xfrm>
            <a:off x="7097178" y="0"/>
            <a:ext cx="5106217" cy="5637467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A2BE738-4E14-401D-AC02-D6D2615C7D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6AF1C3A-EC8E-41FD-B878-66397547E90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07" r="12445"/>
          <a:stretch/>
        </p:blipFill>
        <p:spPr>
          <a:xfrm>
            <a:off x="7097178" y="0"/>
            <a:ext cx="5106217" cy="5637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944667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4">
          <p15:clr>
            <a:srgbClr val="FBAE40"/>
          </p15:clr>
        </p15:guide>
      </p15:sldGuideLst>
    </p:ext>
  </p:extLst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- White /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21" r="12836"/>
          <a:stretch/>
        </p:blipFill>
        <p:spPr>
          <a:xfrm>
            <a:off x="7080085" y="-8547"/>
            <a:ext cx="5114764" cy="567134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4785" y="2322726"/>
            <a:ext cx="6596062" cy="2431485"/>
          </a:xfrm>
        </p:spPr>
        <p:txBody>
          <a:bodyPr anchor="b" anchorCtr="0">
            <a:noAutofit/>
          </a:bodyPr>
          <a:lstStyle>
            <a:lvl1pPr algn="l">
              <a:lnSpc>
                <a:spcPct val="90000"/>
              </a:lnSpc>
              <a:defRPr sz="5600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pic>
        <p:nvPicPr>
          <p:cNvPr id="12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76237" y="5768975"/>
            <a:ext cx="6604609" cy="695117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dirty="0"/>
              <a:t>Subtitle here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9EAB840-4A00-4163-9FAC-4B9BCE3D821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21" r="12836"/>
          <a:stretch/>
        </p:blipFill>
        <p:spPr>
          <a:xfrm>
            <a:off x="7080085" y="-8547"/>
            <a:ext cx="5114764" cy="5671347"/>
          </a:xfrm>
          <a:prstGeom prst="rect">
            <a:avLst/>
          </a:prstGeom>
        </p:spPr>
      </p:pic>
      <p:pic>
        <p:nvPicPr>
          <p:cNvPr id="7" name="Graphic 29">
            <a:extLst>
              <a:ext uri="{FF2B5EF4-FFF2-40B4-BE49-F238E27FC236}">
                <a16:creationId xmlns:a16="http://schemas.microsoft.com/office/drawing/2014/main" id="{E703CDB9-0177-406D-9A6E-B6D8D72024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971625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4">
          <p15:clr>
            <a:srgbClr val="FBAE40"/>
          </p15:clr>
        </p15:guide>
      </p15:sldGuideLst>
    </p:ext>
  </p:extLst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Header -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00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9" y="493"/>
            <a:ext cx="12192649" cy="685750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952" y="377825"/>
            <a:ext cx="2133602" cy="1365505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2B541408-9F20-4E79-B69D-8A8151C2DD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8369" y="2265730"/>
            <a:ext cx="5627171" cy="2211677"/>
          </a:xfrm>
        </p:spPr>
        <p:txBody>
          <a:bodyPr anchor="t" anchorCtr="0">
            <a:noAutofit/>
          </a:bodyPr>
          <a:lstStyle>
            <a:lvl1pPr algn="l">
              <a:lnSpc>
                <a:spcPct val="80000"/>
              </a:lnSpc>
              <a:defRPr sz="56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626187320"/>
      </p:ext>
    </p:extLst>
  </p:cSld>
  <p:clrMapOvr>
    <a:masterClrMapping/>
  </p:clrMapOvr>
  <p:hf hdr="0" dt="0"/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- 1ARR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709"/>
          <a:stretch/>
        </p:blipFill>
        <p:spPr>
          <a:xfrm>
            <a:off x="6590289" y="11113"/>
            <a:ext cx="5601711" cy="6860864"/>
          </a:xfrm>
          <a:prstGeom prst="rect">
            <a:avLst/>
          </a:prstGeom>
        </p:spPr>
      </p:pic>
      <p:sp>
        <p:nvSpPr>
          <p:cNvPr id="5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1357921" y="1240172"/>
            <a:ext cx="9483118" cy="520262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Page title to sit here</a:t>
            </a: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1357921" y="2102264"/>
            <a:ext cx="9483117" cy="4376323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  <a:lvl2pPr marL="171450" indent="-171450">
              <a:buFont typeface="Arial" panose="020B0604020202020204" pitchFamily="34" charset="0"/>
              <a:buChar char="•"/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Rectangle 1"/>
          <p:cNvSpPr/>
          <p:nvPr/>
        </p:nvSpPr>
        <p:spPr>
          <a:xfrm>
            <a:off x="269737" y="314036"/>
            <a:ext cx="1004881" cy="6592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7" y="377825"/>
            <a:ext cx="781218" cy="552176"/>
          </a:xfrm>
          <a:prstGeom prst="rect">
            <a:avLst/>
          </a:prstGeom>
        </p:spPr>
      </p:pic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8A975D01-89DD-456F-80CA-73FF7FB9E1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20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2062135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01 Section Divid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3">
            <a:extLst>
              <a:ext uri="{FF2B5EF4-FFF2-40B4-BE49-F238E27FC236}">
                <a16:creationId xmlns:a16="http://schemas.microsoft.com/office/drawing/2014/main" id="{3344A4B7-0EC8-AD4A-8611-5B12AB419DC2}"/>
              </a:ext>
            </a:extLst>
          </p:cNvPr>
          <p:cNvSpPr/>
          <p:nvPr/>
        </p:nvSpPr>
        <p:spPr>
          <a:xfrm>
            <a:off x="0" y="0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10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4784" y="3089654"/>
            <a:ext cx="70752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>
                <a:solidFill>
                  <a:schemeClr val="bg1"/>
                </a:solidFill>
                <a:latin typeface="Montserrat Black" panose="00000A00000000000000" pitchFamily="2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F3A16562-8D75-480B-8CD7-989EF9B23C0E}"/>
              </a:ext>
            </a:extLst>
          </p:cNvPr>
          <p:cNvSpPr/>
          <p:nvPr/>
        </p:nvSpPr>
        <p:spPr>
          <a:xfrm>
            <a:off x="0" y="0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DF6011AA-A9E8-4ABB-8D78-20679FF1E06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90671"/>
      </p:ext>
    </p:extLst>
  </p:cSld>
  <p:clrMapOvr>
    <a:masterClrMapping/>
  </p:clrMapOvr>
  <p:hf hdr="0" dt="0"/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03 Section Divide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59613" y="1556247"/>
            <a:ext cx="6814270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90000"/>
              </a:lnSpc>
              <a:defRPr sz="5400" spc="60" baseline="0">
                <a:solidFill>
                  <a:srgbClr val="004050"/>
                </a:solidFill>
              </a:defRPr>
            </a:lvl1pPr>
          </a:lstStyle>
          <a:p>
            <a:r>
              <a:rPr lang="en-US" noProof="0" dirty="0"/>
              <a:t>Click to edit </a:t>
            </a:r>
            <a:br>
              <a:rPr lang="en-US" noProof="0" dirty="0"/>
            </a:br>
            <a:r>
              <a:rPr lang="en-US" noProof="0" dirty="0"/>
              <a:t>master title style</a:t>
            </a:r>
            <a:endParaRPr lang="en-GB" noProof="0" dirty="0"/>
          </a:p>
        </p:txBody>
      </p:sp>
      <p:grpSp>
        <p:nvGrpSpPr>
          <p:cNvPr id="27" name="Group 26"/>
          <p:cNvGrpSpPr/>
          <p:nvPr/>
        </p:nvGrpSpPr>
        <p:grpSpPr>
          <a:xfrm>
            <a:off x="-2229" y="2361812"/>
            <a:ext cx="11067619" cy="4502135"/>
            <a:chOff x="-2229" y="2361812"/>
            <a:chExt cx="11067619" cy="4502135"/>
          </a:xfrm>
          <a:solidFill>
            <a:srgbClr val="004050"/>
          </a:solidFill>
        </p:grpSpPr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/>
          </p:nvSpPr>
          <p:spPr>
            <a:xfrm flipV="1">
              <a:off x="-2229" y="49513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pic>
        <p:nvPicPr>
          <p:cNvPr id="7" name="Graphic 31">
            <a:extLst>
              <a:ext uri="{FF2B5EF4-FFF2-40B4-BE49-F238E27FC236}">
                <a16:creationId xmlns:a16="http://schemas.microsoft.com/office/drawing/2014/main" id="{5548F746-665E-408B-B0D4-EA7E82C51C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7" y="377825"/>
            <a:ext cx="781218" cy="552176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07EBFB20-5C89-4A3F-B91D-8C7C4B619F14}"/>
              </a:ext>
            </a:extLst>
          </p:cNvPr>
          <p:cNvGrpSpPr/>
          <p:nvPr/>
        </p:nvGrpSpPr>
        <p:grpSpPr>
          <a:xfrm>
            <a:off x="-2229" y="2361812"/>
            <a:ext cx="11067619" cy="4502135"/>
            <a:chOff x="-2229" y="2361812"/>
            <a:chExt cx="11067619" cy="4502135"/>
          </a:xfrm>
          <a:solidFill>
            <a:srgbClr val="004050"/>
          </a:solidFill>
        </p:grpSpPr>
        <p:sp>
          <p:nvSpPr>
            <p:cNvPr id="9" name="Freeform 27">
              <a:extLst>
                <a:ext uri="{FF2B5EF4-FFF2-40B4-BE49-F238E27FC236}">
                  <a16:creationId xmlns:a16="http://schemas.microsoft.com/office/drawing/2014/main" id="{DE840B1E-C8B3-48B3-9D95-4B4CA7C0A36C}"/>
                </a:ext>
              </a:extLst>
            </p:cNvPr>
            <p:cNvSpPr/>
            <p:nvPr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" name="Freeform 28">
              <a:extLst>
                <a:ext uri="{FF2B5EF4-FFF2-40B4-BE49-F238E27FC236}">
                  <a16:creationId xmlns:a16="http://schemas.microsoft.com/office/drawing/2014/main" id="{4FCDED9D-A858-4AD2-BF8E-D59C9076FDD9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" name="Freeform 29">
              <a:extLst>
                <a:ext uri="{FF2B5EF4-FFF2-40B4-BE49-F238E27FC236}">
                  <a16:creationId xmlns:a16="http://schemas.microsoft.com/office/drawing/2014/main" id="{761FAD76-FCB4-4090-A10A-B433F68CF934}"/>
                </a:ext>
              </a:extLst>
            </p:cNvPr>
            <p:cNvSpPr/>
            <p:nvPr/>
          </p:nvSpPr>
          <p:spPr>
            <a:xfrm flipV="1">
              <a:off x="-2229" y="49513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4126544012"/>
      </p:ext>
    </p:extLst>
  </p:cSld>
  <p:clrMapOvr>
    <a:masterClrMapping/>
  </p:clrMapOvr>
  <p:hf hdr="0" dt="0"/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02 Section Divider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6238" y="1897166"/>
            <a:ext cx="7011390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>
                <a:solidFill>
                  <a:schemeClr val="bg1"/>
                </a:solidFill>
                <a:latin typeface="Montserrat Black" panose="00000A00000000000000" pitchFamily="2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09" y="1897166"/>
            <a:ext cx="11479292" cy="4960834"/>
          </a:xfrm>
          <a:prstGeom prst="rect">
            <a:avLst/>
          </a:prstGeom>
        </p:spPr>
      </p:pic>
      <p:pic>
        <p:nvPicPr>
          <p:cNvPr id="5" name="Graphic 31">
            <a:extLst>
              <a:ext uri="{FF2B5EF4-FFF2-40B4-BE49-F238E27FC236}">
                <a16:creationId xmlns:a16="http://schemas.microsoft.com/office/drawing/2014/main" id="{3619E17E-C21D-48EB-BEB1-EB7A691FB19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9AA737B-2CE0-4886-9D3F-0B6BE2F0A5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09" y="1897166"/>
            <a:ext cx="11479292" cy="4960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481340"/>
      </p:ext>
    </p:extLst>
  </p:cSld>
  <p:clrMapOvr>
    <a:masterClrMapping/>
  </p:clrMapOvr>
  <p:hf hdr="0" dt="0"/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03 Section Divider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453"/>
          <a:stretch/>
        </p:blipFill>
        <p:spPr>
          <a:xfrm>
            <a:off x="-1" y="2138695"/>
            <a:ext cx="11137643" cy="497337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7037" y="1169540"/>
            <a:ext cx="6783308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>
                <a:solidFill>
                  <a:schemeClr val="bg1"/>
                </a:solidFill>
                <a:latin typeface="Montserrat Black" panose="00000A00000000000000" pitchFamily="2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51644C5B-1FF7-4B17-9DA0-A4750D5CBDF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F43283B-6EA4-498A-A569-DF6829C5DA2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453"/>
          <a:stretch/>
        </p:blipFill>
        <p:spPr>
          <a:xfrm>
            <a:off x="-1" y="2138695"/>
            <a:ext cx="11137643" cy="497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008439"/>
      </p:ext>
    </p:extLst>
  </p:cSld>
  <p:clrMapOvr>
    <a:masterClrMapping/>
  </p:clrMapOvr>
  <p:hf hd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4070352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8857B351-2725-8440-AA09-147EA78EACC8}"/>
              </a:ext>
            </a:extLst>
          </p:cNvPr>
          <p:cNvSpPr/>
          <p:nvPr userDrawn="1"/>
        </p:nvSpPr>
        <p:spPr>
          <a:xfrm>
            <a:off x="-84149" y="4328581"/>
            <a:ext cx="4637893" cy="1993841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tx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223B611D-7B8F-B64E-B297-6F15D8AC0F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rgbClr val="0BEEB7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38D7BEBB-3A9D-CE4F-9ABE-4764209FC9C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3" name="Graphic 31">
            <a:extLst>
              <a:ext uri="{FF2B5EF4-FFF2-40B4-BE49-F238E27FC236}">
                <a16:creationId xmlns:a16="http://schemas.microsoft.com/office/drawing/2014/main" id="{59F936A6-C45C-DE4D-B127-38C5B78DBD5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0627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04 Section Divider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7037" y="1169540"/>
            <a:ext cx="700059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>
                <a:solidFill>
                  <a:schemeClr val="bg1"/>
                </a:solidFill>
                <a:latin typeface="Montserrat Black" panose="00000A00000000000000" pitchFamily="2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7"/>
          <a:stretch/>
        </p:blipFill>
        <p:spPr>
          <a:xfrm>
            <a:off x="0" y="2294314"/>
            <a:ext cx="9545652" cy="4066446"/>
          </a:xfrm>
          <a:prstGeom prst="rect">
            <a:avLst/>
          </a:prstGeom>
        </p:spPr>
      </p:pic>
      <p:pic>
        <p:nvPicPr>
          <p:cNvPr id="6" name="Graphic 31">
            <a:extLst>
              <a:ext uri="{FF2B5EF4-FFF2-40B4-BE49-F238E27FC236}">
                <a16:creationId xmlns:a16="http://schemas.microsoft.com/office/drawing/2014/main" id="{7BBA2C01-AB48-4B2A-AB21-9DA1D89E9C1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876C7CF-7075-46B4-BBEA-D96E2DA6659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7"/>
          <a:stretch/>
        </p:blipFill>
        <p:spPr>
          <a:xfrm>
            <a:off x="0" y="2294314"/>
            <a:ext cx="9545652" cy="4066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268824"/>
      </p:ext>
    </p:extLst>
  </p:cSld>
  <p:clrMapOvr>
    <a:masterClrMapping/>
  </p:clrMapOvr>
  <p:hf hdr="0" dt="0"/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3_02 Section Divider">
    <p:bg>
      <p:bgPr>
        <a:solidFill>
          <a:srgbClr val="004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609" y="0"/>
            <a:ext cx="12192609" cy="6858000"/>
          </a:xfrm>
          <a:prstGeom prst="rect">
            <a:avLst/>
          </a:prstGeom>
          <a:solidFill>
            <a:srgbClr val="28CF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A0DD6AED-2202-DD48-A2D6-60CCC5F07320}"/>
              </a:ext>
            </a:extLst>
          </p:cNvPr>
          <p:cNvSpPr/>
          <p:nvPr/>
        </p:nvSpPr>
        <p:spPr>
          <a:xfrm>
            <a:off x="-609" y="2116538"/>
            <a:ext cx="11411496" cy="5526322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rgbClr val="004050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4" name="Rectangle 3"/>
          <p:cNvSpPr/>
          <p:nvPr/>
        </p:nvSpPr>
        <p:spPr>
          <a:xfrm>
            <a:off x="758190" y="769620"/>
            <a:ext cx="379608" cy="110490"/>
          </a:xfrm>
          <a:prstGeom prst="rect">
            <a:avLst/>
          </a:prstGeom>
          <a:solidFill>
            <a:srgbClr val="28CF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6238" y="2067007"/>
            <a:ext cx="7071966" cy="2353439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400" spc="60" baseline="0">
                <a:solidFill>
                  <a:srgbClr val="004050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  <a:endParaRPr lang="en-GB" noProof="0" dirty="0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724B3C1-1C9A-478C-8A84-BF65A52018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7" y="377825"/>
            <a:ext cx="781218" cy="55217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1241A4D-A132-4776-9198-822A995955D9}"/>
              </a:ext>
            </a:extLst>
          </p:cNvPr>
          <p:cNvSpPr/>
          <p:nvPr/>
        </p:nvSpPr>
        <p:spPr>
          <a:xfrm>
            <a:off x="-609" y="0"/>
            <a:ext cx="12192609" cy="6858000"/>
          </a:xfrm>
          <a:prstGeom prst="rect">
            <a:avLst/>
          </a:prstGeom>
          <a:solidFill>
            <a:srgbClr val="28CF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Freeform 4">
            <a:extLst>
              <a:ext uri="{FF2B5EF4-FFF2-40B4-BE49-F238E27FC236}">
                <a16:creationId xmlns:a16="http://schemas.microsoft.com/office/drawing/2014/main" id="{42A9FE7A-8227-494B-BA4E-5F3B1E38E096}"/>
              </a:ext>
            </a:extLst>
          </p:cNvPr>
          <p:cNvSpPr/>
          <p:nvPr/>
        </p:nvSpPr>
        <p:spPr>
          <a:xfrm>
            <a:off x="-609" y="2116538"/>
            <a:ext cx="11411496" cy="5526322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rgbClr val="004050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174BFA3-1042-4F28-B71C-B55577E7C60D}"/>
              </a:ext>
            </a:extLst>
          </p:cNvPr>
          <p:cNvSpPr/>
          <p:nvPr/>
        </p:nvSpPr>
        <p:spPr>
          <a:xfrm>
            <a:off x="758190" y="769620"/>
            <a:ext cx="379608" cy="110490"/>
          </a:xfrm>
          <a:prstGeom prst="rect">
            <a:avLst/>
          </a:prstGeom>
          <a:solidFill>
            <a:srgbClr val="28CF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11886615"/>
      </p:ext>
    </p:extLst>
  </p:cSld>
  <p:clrMapOvr>
    <a:masterClrMapping/>
  </p:clrMapOvr>
  <p:hf hdr="0" dt="0"/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ctivity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27302" y="344971"/>
            <a:ext cx="7475232" cy="285887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baseline="0">
                <a:solidFill>
                  <a:srgbClr val="004050"/>
                </a:solidFill>
              </a:defRPr>
            </a:lvl1pPr>
          </a:lstStyle>
          <a:p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ACTIVITY: </a:t>
            </a:r>
            <a:br>
              <a:rPr lang="en-US" noProof="0" dirty="0"/>
            </a:br>
            <a:r>
              <a:rPr lang="en-US" noProof="0" dirty="0"/>
              <a:t>CLICK TO EDIT TITLE</a:t>
            </a:r>
            <a:endParaRPr lang="en-GB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327303" y="3525004"/>
            <a:ext cx="7475230" cy="2791976"/>
          </a:xfrm>
        </p:spPr>
        <p:txBody>
          <a:bodyPr/>
          <a:lstStyle>
            <a:lvl1pPr>
              <a:lnSpc>
                <a:spcPct val="100000"/>
              </a:lnSpc>
              <a:defRPr b="0" baseline="0"/>
            </a:lvl1pPr>
          </a:lstStyle>
          <a:p>
            <a:pPr lvl="0"/>
            <a:r>
              <a:rPr lang="en-US" dirty="0"/>
              <a:t>Click to edit instructions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56887D20-DCD6-8E49-BF31-8F4C2FCCD421}"/>
              </a:ext>
            </a:extLst>
          </p:cNvPr>
          <p:cNvSpPr/>
          <p:nvPr/>
        </p:nvSpPr>
        <p:spPr>
          <a:xfrm>
            <a:off x="487005" y="518307"/>
            <a:ext cx="3525956" cy="4061544"/>
          </a:xfrm>
          <a:custGeom>
            <a:avLst/>
            <a:gdLst>
              <a:gd name="connsiteX0" fmla="*/ 1008895 w 1003300"/>
              <a:gd name="connsiteY0" fmla="*/ 731076 h 1155700"/>
              <a:gd name="connsiteX1" fmla="*/ 581921 w 1003300"/>
              <a:gd name="connsiteY1" fmla="*/ 1157986 h 1155700"/>
              <a:gd name="connsiteX2" fmla="*/ 581921 w 1003300"/>
              <a:gd name="connsiteY2" fmla="*/ 932371 h 1155700"/>
              <a:gd name="connsiteX3" fmla="*/ 565728 w 1003300"/>
              <a:gd name="connsiteY3" fmla="*/ 932371 h 1155700"/>
              <a:gd name="connsiteX4" fmla="*/ 485337 w 1003300"/>
              <a:gd name="connsiteY4" fmla="*/ 923163 h 1155700"/>
              <a:gd name="connsiteX5" fmla="*/ 405454 w 1003300"/>
              <a:gd name="connsiteY5" fmla="*/ 877824 h 1155700"/>
              <a:gd name="connsiteX6" fmla="*/ 306585 w 1003300"/>
              <a:gd name="connsiteY6" fmla="*/ 784035 h 1155700"/>
              <a:gd name="connsiteX7" fmla="*/ 114497 w 1003300"/>
              <a:gd name="connsiteY7" fmla="*/ 591312 h 1155700"/>
              <a:gd name="connsiteX8" fmla="*/ 29534 w 1003300"/>
              <a:gd name="connsiteY8" fmla="*/ 484251 h 1155700"/>
              <a:gd name="connsiteX9" fmla="*/ 7500 w 1003300"/>
              <a:gd name="connsiteY9" fmla="*/ 408051 h 1155700"/>
              <a:gd name="connsiteX10" fmla="*/ 452 w 1003300"/>
              <a:gd name="connsiteY10" fmla="*/ 282766 h 1155700"/>
              <a:gd name="connsiteX11" fmla="*/ 452 w 1003300"/>
              <a:gd name="connsiteY11" fmla="*/ 10668 h 1155700"/>
              <a:gd name="connsiteX12" fmla="*/ 452 w 1003300"/>
              <a:gd name="connsiteY12" fmla="*/ 1333 h 1155700"/>
              <a:gd name="connsiteX13" fmla="*/ 201937 w 1003300"/>
              <a:gd name="connsiteY13" fmla="*/ 203200 h 1155700"/>
              <a:gd name="connsiteX14" fmla="*/ 405137 w 1003300"/>
              <a:gd name="connsiteY14" fmla="*/ 0 h 1155700"/>
              <a:gd name="connsiteX15" fmla="*/ 405137 w 1003300"/>
              <a:gd name="connsiteY15" fmla="*/ 527876 h 1155700"/>
              <a:gd name="connsiteX16" fmla="*/ 573221 w 1003300"/>
              <a:gd name="connsiteY16" fmla="*/ 527876 h 1155700"/>
              <a:gd name="connsiteX17" fmla="*/ 581984 w 1003300"/>
              <a:gd name="connsiteY17" fmla="*/ 518732 h 1155700"/>
              <a:gd name="connsiteX18" fmla="*/ 581984 w 1003300"/>
              <a:gd name="connsiteY18" fmla="*/ 303975 h 1155700"/>
              <a:gd name="connsiteX19" fmla="*/ 1008895 w 1003300"/>
              <a:gd name="connsiteY19" fmla="*/ 731076 h 1155700"/>
              <a:gd name="connsiteX20" fmla="*/ 649929 w 1003300"/>
              <a:gd name="connsiteY20" fmla="*/ 864426 h 1155700"/>
              <a:gd name="connsiteX21" fmla="*/ 649929 w 1003300"/>
              <a:gd name="connsiteY21" fmla="*/ 991807 h 1155700"/>
              <a:gd name="connsiteX22" fmla="*/ 911359 w 1003300"/>
              <a:gd name="connsiteY22" fmla="*/ 730568 h 1155700"/>
              <a:gd name="connsiteX23" fmla="*/ 649231 w 1003300"/>
              <a:gd name="connsiteY23" fmla="*/ 468376 h 1155700"/>
              <a:gd name="connsiteX24" fmla="*/ 649231 w 1003300"/>
              <a:gd name="connsiteY24" fmla="*/ 595693 h 1155700"/>
              <a:gd name="connsiteX25" fmla="*/ 216732 w 1003300"/>
              <a:gd name="connsiteY25" fmla="*/ 595693 h 1155700"/>
              <a:gd name="connsiteX26" fmla="*/ 221558 w 1003300"/>
              <a:gd name="connsiteY26" fmla="*/ 601091 h 1155700"/>
              <a:gd name="connsiteX27" fmla="*/ 427870 w 1003300"/>
              <a:gd name="connsiteY27" fmla="*/ 807720 h 1155700"/>
              <a:gd name="connsiteX28" fmla="*/ 542170 w 1003300"/>
              <a:gd name="connsiteY28" fmla="*/ 862457 h 1155700"/>
              <a:gd name="connsiteX29" fmla="*/ 624720 w 1003300"/>
              <a:gd name="connsiteY29" fmla="*/ 864426 h 1155700"/>
              <a:gd name="connsiteX30" fmla="*/ 649929 w 1003300"/>
              <a:gd name="connsiteY30" fmla="*/ 864426 h 1155700"/>
              <a:gd name="connsiteX31" fmla="*/ 68523 w 1003300"/>
              <a:gd name="connsiteY31" fmla="*/ 162941 h 1155700"/>
              <a:gd name="connsiteX32" fmla="*/ 68142 w 1003300"/>
              <a:gd name="connsiteY32" fmla="*/ 168275 h 1155700"/>
              <a:gd name="connsiteX33" fmla="*/ 68460 w 1003300"/>
              <a:gd name="connsiteY33" fmla="*/ 339725 h 1155700"/>
              <a:gd name="connsiteX34" fmla="*/ 75318 w 1003300"/>
              <a:gd name="connsiteY34" fmla="*/ 411162 h 1155700"/>
              <a:gd name="connsiteX35" fmla="*/ 127325 w 1003300"/>
              <a:gd name="connsiteY35" fmla="*/ 494665 h 1155700"/>
              <a:gd name="connsiteX36" fmla="*/ 203207 w 1003300"/>
              <a:gd name="connsiteY36" fmla="*/ 521780 h 1155700"/>
              <a:gd name="connsiteX37" fmla="*/ 333889 w 1003300"/>
              <a:gd name="connsiteY37" fmla="*/ 527558 h 1155700"/>
              <a:gd name="connsiteX38" fmla="*/ 336937 w 1003300"/>
              <a:gd name="connsiteY38" fmla="*/ 526732 h 1155700"/>
              <a:gd name="connsiteX39" fmla="*/ 336938 w 1003300"/>
              <a:gd name="connsiteY39" fmla="*/ 162243 h 1155700"/>
              <a:gd name="connsiteX40" fmla="*/ 202508 w 1003300"/>
              <a:gd name="connsiteY40" fmla="*/ 295021 h 115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003300" h="1155700">
                <a:moveTo>
                  <a:pt x="1008895" y="731076"/>
                </a:moveTo>
                <a:lnTo>
                  <a:pt x="581921" y="1157986"/>
                </a:lnTo>
                <a:lnTo>
                  <a:pt x="581921" y="932371"/>
                </a:lnTo>
                <a:lnTo>
                  <a:pt x="565728" y="932371"/>
                </a:lnTo>
                <a:cubicBezTo>
                  <a:pt x="538636" y="932998"/>
                  <a:pt x="511586" y="929900"/>
                  <a:pt x="485337" y="923163"/>
                </a:cubicBezTo>
                <a:cubicBezTo>
                  <a:pt x="455495" y="914588"/>
                  <a:pt x="428116" y="899048"/>
                  <a:pt x="405454" y="877824"/>
                </a:cubicBezTo>
                <a:cubicBezTo>
                  <a:pt x="371736" y="847407"/>
                  <a:pt x="338843" y="815975"/>
                  <a:pt x="306585" y="784035"/>
                </a:cubicBezTo>
                <a:cubicBezTo>
                  <a:pt x="242111" y="720238"/>
                  <a:pt x="178082" y="655997"/>
                  <a:pt x="114497" y="591312"/>
                </a:cubicBezTo>
                <a:cubicBezTo>
                  <a:pt x="82430" y="558737"/>
                  <a:pt x="52140" y="524510"/>
                  <a:pt x="29534" y="484251"/>
                </a:cubicBezTo>
                <a:cubicBezTo>
                  <a:pt x="16810" y="460725"/>
                  <a:pt x="9295" y="434737"/>
                  <a:pt x="7500" y="408051"/>
                </a:cubicBezTo>
                <a:cubicBezTo>
                  <a:pt x="3944" y="366395"/>
                  <a:pt x="1150" y="324548"/>
                  <a:pt x="452" y="282766"/>
                </a:cubicBezTo>
                <a:cubicBezTo>
                  <a:pt x="-565" y="192087"/>
                  <a:pt x="452" y="101346"/>
                  <a:pt x="452" y="10668"/>
                </a:cubicBezTo>
                <a:lnTo>
                  <a:pt x="452" y="1333"/>
                </a:lnTo>
                <a:cubicBezTo>
                  <a:pt x="67952" y="68961"/>
                  <a:pt x="134817" y="135890"/>
                  <a:pt x="201937" y="203200"/>
                </a:cubicBezTo>
                <a:lnTo>
                  <a:pt x="405137" y="0"/>
                </a:lnTo>
                <a:lnTo>
                  <a:pt x="405137" y="527876"/>
                </a:lnTo>
                <a:cubicBezTo>
                  <a:pt x="408185" y="527876"/>
                  <a:pt x="519818" y="527876"/>
                  <a:pt x="573221" y="527876"/>
                </a:cubicBezTo>
                <a:cubicBezTo>
                  <a:pt x="580524" y="527876"/>
                  <a:pt x="581984" y="525463"/>
                  <a:pt x="581984" y="518732"/>
                </a:cubicBezTo>
                <a:cubicBezTo>
                  <a:pt x="581984" y="449516"/>
                  <a:pt x="581984" y="305435"/>
                  <a:pt x="581984" y="303975"/>
                </a:cubicBezTo>
                <a:cubicBezTo>
                  <a:pt x="580778" y="304292"/>
                  <a:pt x="1010038" y="732028"/>
                  <a:pt x="1008895" y="731076"/>
                </a:cubicBezTo>
                <a:close/>
                <a:moveTo>
                  <a:pt x="649929" y="864426"/>
                </a:moveTo>
                <a:lnTo>
                  <a:pt x="649929" y="991807"/>
                </a:lnTo>
                <a:cubicBezTo>
                  <a:pt x="737601" y="904092"/>
                  <a:pt x="824745" y="817012"/>
                  <a:pt x="911359" y="730568"/>
                </a:cubicBezTo>
                <a:lnTo>
                  <a:pt x="649231" y="468376"/>
                </a:lnTo>
                <a:lnTo>
                  <a:pt x="649231" y="595693"/>
                </a:lnTo>
                <a:lnTo>
                  <a:pt x="216732" y="595693"/>
                </a:lnTo>
                <a:cubicBezTo>
                  <a:pt x="218955" y="598170"/>
                  <a:pt x="220162" y="599757"/>
                  <a:pt x="221558" y="601091"/>
                </a:cubicBezTo>
                <a:cubicBezTo>
                  <a:pt x="290265" y="669967"/>
                  <a:pt x="359036" y="738844"/>
                  <a:pt x="427870" y="807720"/>
                </a:cubicBezTo>
                <a:cubicBezTo>
                  <a:pt x="459620" y="839470"/>
                  <a:pt x="496894" y="859473"/>
                  <a:pt x="542170" y="862457"/>
                </a:cubicBezTo>
                <a:cubicBezTo>
                  <a:pt x="569665" y="864235"/>
                  <a:pt x="597288" y="863854"/>
                  <a:pt x="624720" y="864426"/>
                </a:cubicBezTo>
                <a:cubicBezTo>
                  <a:pt x="632721" y="864553"/>
                  <a:pt x="640404" y="864426"/>
                  <a:pt x="649929" y="864426"/>
                </a:cubicBezTo>
                <a:close/>
                <a:moveTo>
                  <a:pt x="68523" y="162941"/>
                </a:moveTo>
                <a:cubicBezTo>
                  <a:pt x="68523" y="164402"/>
                  <a:pt x="68142" y="166370"/>
                  <a:pt x="68142" y="168275"/>
                </a:cubicBezTo>
                <a:cubicBezTo>
                  <a:pt x="68142" y="225425"/>
                  <a:pt x="67507" y="282575"/>
                  <a:pt x="68460" y="339725"/>
                </a:cubicBezTo>
                <a:cubicBezTo>
                  <a:pt x="68770" y="363686"/>
                  <a:pt x="71064" y="387580"/>
                  <a:pt x="75318" y="411162"/>
                </a:cubicBezTo>
                <a:cubicBezTo>
                  <a:pt x="81668" y="445326"/>
                  <a:pt x="97289" y="474662"/>
                  <a:pt x="127325" y="494665"/>
                </a:cubicBezTo>
                <a:cubicBezTo>
                  <a:pt x="150463" y="508873"/>
                  <a:pt x="176305" y="518107"/>
                  <a:pt x="203207" y="521780"/>
                </a:cubicBezTo>
                <a:cubicBezTo>
                  <a:pt x="246514" y="529273"/>
                  <a:pt x="290265" y="527621"/>
                  <a:pt x="333889" y="527558"/>
                </a:cubicBezTo>
                <a:cubicBezTo>
                  <a:pt x="334936" y="527411"/>
                  <a:pt x="335960" y="527133"/>
                  <a:pt x="336937" y="526732"/>
                </a:cubicBezTo>
                <a:lnTo>
                  <a:pt x="336938" y="162243"/>
                </a:lnTo>
                <a:lnTo>
                  <a:pt x="202508" y="295021"/>
                </a:lnTo>
                <a:close/>
              </a:path>
            </a:pathLst>
          </a:custGeom>
          <a:solidFill>
            <a:schemeClr val="accent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653548AA-2EF5-4301-B743-9688BED3B3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20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6" name="Freeform 9">
            <a:extLst>
              <a:ext uri="{FF2B5EF4-FFF2-40B4-BE49-F238E27FC236}">
                <a16:creationId xmlns:a16="http://schemas.microsoft.com/office/drawing/2014/main" id="{840F5C31-8552-4DC1-8634-D8A79977A213}"/>
              </a:ext>
            </a:extLst>
          </p:cNvPr>
          <p:cNvSpPr/>
          <p:nvPr/>
        </p:nvSpPr>
        <p:spPr>
          <a:xfrm>
            <a:off x="487005" y="518307"/>
            <a:ext cx="3525956" cy="4061544"/>
          </a:xfrm>
          <a:custGeom>
            <a:avLst/>
            <a:gdLst>
              <a:gd name="connsiteX0" fmla="*/ 1008895 w 1003300"/>
              <a:gd name="connsiteY0" fmla="*/ 731076 h 1155700"/>
              <a:gd name="connsiteX1" fmla="*/ 581921 w 1003300"/>
              <a:gd name="connsiteY1" fmla="*/ 1157986 h 1155700"/>
              <a:gd name="connsiteX2" fmla="*/ 581921 w 1003300"/>
              <a:gd name="connsiteY2" fmla="*/ 932371 h 1155700"/>
              <a:gd name="connsiteX3" fmla="*/ 565728 w 1003300"/>
              <a:gd name="connsiteY3" fmla="*/ 932371 h 1155700"/>
              <a:gd name="connsiteX4" fmla="*/ 485337 w 1003300"/>
              <a:gd name="connsiteY4" fmla="*/ 923163 h 1155700"/>
              <a:gd name="connsiteX5" fmla="*/ 405454 w 1003300"/>
              <a:gd name="connsiteY5" fmla="*/ 877824 h 1155700"/>
              <a:gd name="connsiteX6" fmla="*/ 306585 w 1003300"/>
              <a:gd name="connsiteY6" fmla="*/ 784035 h 1155700"/>
              <a:gd name="connsiteX7" fmla="*/ 114497 w 1003300"/>
              <a:gd name="connsiteY7" fmla="*/ 591312 h 1155700"/>
              <a:gd name="connsiteX8" fmla="*/ 29534 w 1003300"/>
              <a:gd name="connsiteY8" fmla="*/ 484251 h 1155700"/>
              <a:gd name="connsiteX9" fmla="*/ 7500 w 1003300"/>
              <a:gd name="connsiteY9" fmla="*/ 408051 h 1155700"/>
              <a:gd name="connsiteX10" fmla="*/ 452 w 1003300"/>
              <a:gd name="connsiteY10" fmla="*/ 282766 h 1155700"/>
              <a:gd name="connsiteX11" fmla="*/ 452 w 1003300"/>
              <a:gd name="connsiteY11" fmla="*/ 10668 h 1155700"/>
              <a:gd name="connsiteX12" fmla="*/ 452 w 1003300"/>
              <a:gd name="connsiteY12" fmla="*/ 1333 h 1155700"/>
              <a:gd name="connsiteX13" fmla="*/ 201937 w 1003300"/>
              <a:gd name="connsiteY13" fmla="*/ 203200 h 1155700"/>
              <a:gd name="connsiteX14" fmla="*/ 405137 w 1003300"/>
              <a:gd name="connsiteY14" fmla="*/ 0 h 1155700"/>
              <a:gd name="connsiteX15" fmla="*/ 405137 w 1003300"/>
              <a:gd name="connsiteY15" fmla="*/ 527876 h 1155700"/>
              <a:gd name="connsiteX16" fmla="*/ 573221 w 1003300"/>
              <a:gd name="connsiteY16" fmla="*/ 527876 h 1155700"/>
              <a:gd name="connsiteX17" fmla="*/ 581984 w 1003300"/>
              <a:gd name="connsiteY17" fmla="*/ 518732 h 1155700"/>
              <a:gd name="connsiteX18" fmla="*/ 581984 w 1003300"/>
              <a:gd name="connsiteY18" fmla="*/ 303975 h 1155700"/>
              <a:gd name="connsiteX19" fmla="*/ 1008895 w 1003300"/>
              <a:gd name="connsiteY19" fmla="*/ 731076 h 1155700"/>
              <a:gd name="connsiteX20" fmla="*/ 649929 w 1003300"/>
              <a:gd name="connsiteY20" fmla="*/ 864426 h 1155700"/>
              <a:gd name="connsiteX21" fmla="*/ 649929 w 1003300"/>
              <a:gd name="connsiteY21" fmla="*/ 991807 h 1155700"/>
              <a:gd name="connsiteX22" fmla="*/ 911359 w 1003300"/>
              <a:gd name="connsiteY22" fmla="*/ 730568 h 1155700"/>
              <a:gd name="connsiteX23" fmla="*/ 649231 w 1003300"/>
              <a:gd name="connsiteY23" fmla="*/ 468376 h 1155700"/>
              <a:gd name="connsiteX24" fmla="*/ 649231 w 1003300"/>
              <a:gd name="connsiteY24" fmla="*/ 595693 h 1155700"/>
              <a:gd name="connsiteX25" fmla="*/ 216732 w 1003300"/>
              <a:gd name="connsiteY25" fmla="*/ 595693 h 1155700"/>
              <a:gd name="connsiteX26" fmla="*/ 221558 w 1003300"/>
              <a:gd name="connsiteY26" fmla="*/ 601091 h 1155700"/>
              <a:gd name="connsiteX27" fmla="*/ 427870 w 1003300"/>
              <a:gd name="connsiteY27" fmla="*/ 807720 h 1155700"/>
              <a:gd name="connsiteX28" fmla="*/ 542170 w 1003300"/>
              <a:gd name="connsiteY28" fmla="*/ 862457 h 1155700"/>
              <a:gd name="connsiteX29" fmla="*/ 624720 w 1003300"/>
              <a:gd name="connsiteY29" fmla="*/ 864426 h 1155700"/>
              <a:gd name="connsiteX30" fmla="*/ 649929 w 1003300"/>
              <a:gd name="connsiteY30" fmla="*/ 864426 h 1155700"/>
              <a:gd name="connsiteX31" fmla="*/ 68523 w 1003300"/>
              <a:gd name="connsiteY31" fmla="*/ 162941 h 1155700"/>
              <a:gd name="connsiteX32" fmla="*/ 68142 w 1003300"/>
              <a:gd name="connsiteY32" fmla="*/ 168275 h 1155700"/>
              <a:gd name="connsiteX33" fmla="*/ 68460 w 1003300"/>
              <a:gd name="connsiteY33" fmla="*/ 339725 h 1155700"/>
              <a:gd name="connsiteX34" fmla="*/ 75318 w 1003300"/>
              <a:gd name="connsiteY34" fmla="*/ 411162 h 1155700"/>
              <a:gd name="connsiteX35" fmla="*/ 127325 w 1003300"/>
              <a:gd name="connsiteY35" fmla="*/ 494665 h 1155700"/>
              <a:gd name="connsiteX36" fmla="*/ 203207 w 1003300"/>
              <a:gd name="connsiteY36" fmla="*/ 521780 h 1155700"/>
              <a:gd name="connsiteX37" fmla="*/ 333889 w 1003300"/>
              <a:gd name="connsiteY37" fmla="*/ 527558 h 1155700"/>
              <a:gd name="connsiteX38" fmla="*/ 336937 w 1003300"/>
              <a:gd name="connsiteY38" fmla="*/ 526732 h 1155700"/>
              <a:gd name="connsiteX39" fmla="*/ 336938 w 1003300"/>
              <a:gd name="connsiteY39" fmla="*/ 162243 h 1155700"/>
              <a:gd name="connsiteX40" fmla="*/ 202508 w 1003300"/>
              <a:gd name="connsiteY40" fmla="*/ 295021 h 115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003300" h="1155700">
                <a:moveTo>
                  <a:pt x="1008895" y="731076"/>
                </a:moveTo>
                <a:lnTo>
                  <a:pt x="581921" y="1157986"/>
                </a:lnTo>
                <a:lnTo>
                  <a:pt x="581921" y="932371"/>
                </a:lnTo>
                <a:lnTo>
                  <a:pt x="565728" y="932371"/>
                </a:lnTo>
                <a:cubicBezTo>
                  <a:pt x="538636" y="932998"/>
                  <a:pt x="511586" y="929900"/>
                  <a:pt x="485337" y="923163"/>
                </a:cubicBezTo>
                <a:cubicBezTo>
                  <a:pt x="455495" y="914588"/>
                  <a:pt x="428116" y="899048"/>
                  <a:pt x="405454" y="877824"/>
                </a:cubicBezTo>
                <a:cubicBezTo>
                  <a:pt x="371736" y="847407"/>
                  <a:pt x="338843" y="815975"/>
                  <a:pt x="306585" y="784035"/>
                </a:cubicBezTo>
                <a:cubicBezTo>
                  <a:pt x="242111" y="720238"/>
                  <a:pt x="178082" y="655997"/>
                  <a:pt x="114497" y="591312"/>
                </a:cubicBezTo>
                <a:cubicBezTo>
                  <a:pt x="82430" y="558737"/>
                  <a:pt x="52140" y="524510"/>
                  <a:pt x="29534" y="484251"/>
                </a:cubicBezTo>
                <a:cubicBezTo>
                  <a:pt x="16810" y="460725"/>
                  <a:pt x="9295" y="434737"/>
                  <a:pt x="7500" y="408051"/>
                </a:cubicBezTo>
                <a:cubicBezTo>
                  <a:pt x="3944" y="366395"/>
                  <a:pt x="1150" y="324548"/>
                  <a:pt x="452" y="282766"/>
                </a:cubicBezTo>
                <a:cubicBezTo>
                  <a:pt x="-565" y="192087"/>
                  <a:pt x="452" y="101346"/>
                  <a:pt x="452" y="10668"/>
                </a:cubicBezTo>
                <a:lnTo>
                  <a:pt x="452" y="1333"/>
                </a:lnTo>
                <a:cubicBezTo>
                  <a:pt x="67952" y="68961"/>
                  <a:pt x="134817" y="135890"/>
                  <a:pt x="201937" y="203200"/>
                </a:cubicBezTo>
                <a:lnTo>
                  <a:pt x="405137" y="0"/>
                </a:lnTo>
                <a:lnTo>
                  <a:pt x="405137" y="527876"/>
                </a:lnTo>
                <a:cubicBezTo>
                  <a:pt x="408185" y="527876"/>
                  <a:pt x="519818" y="527876"/>
                  <a:pt x="573221" y="527876"/>
                </a:cubicBezTo>
                <a:cubicBezTo>
                  <a:pt x="580524" y="527876"/>
                  <a:pt x="581984" y="525463"/>
                  <a:pt x="581984" y="518732"/>
                </a:cubicBezTo>
                <a:cubicBezTo>
                  <a:pt x="581984" y="449516"/>
                  <a:pt x="581984" y="305435"/>
                  <a:pt x="581984" y="303975"/>
                </a:cubicBezTo>
                <a:cubicBezTo>
                  <a:pt x="580778" y="304292"/>
                  <a:pt x="1010038" y="732028"/>
                  <a:pt x="1008895" y="731076"/>
                </a:cubicBezTo>
                <a:close/>
                <a:moveTo>
                  <a:pt x="649929" y="864426"/>
                </a:moveTo>
                <a:lnTo>
                  <a:pt x="649929" y="991807"/>
                </a:lnTo>
                <a:cubicBezTo>
                  <a:pt x="737601" y="904092"/>
                  <a:pt x="824745" y="817012"/>
                  <a:pt x="911359" y="730568"/>
                </a:cubicBezTo>
                <a:lnTo>
                  <a:pt x="649231" y="468376"/>
                </a:lnTo>
                <a:lnTo>
                  <a:pt x="649231" y="595693"/>
                </a:lnTo>
                <a:lnTo>
                  <a:pt x="216732" y="595693"/>
                </a:lnTo>
                <a:cubicBezTo>
                  <a:pt x="218955" y="598170"/>
                  <a:pt x="220162" y="599757"/>
                  <a:pt x="221558" y="601091"/>
                </a:cubicBezTo>
                <a:cubicBezTo>
                  <a:pt x="290265" y="669967"/>
                  <a:pt x="359036" y="738844"/>
                  <a:pt x="427870" y="807720"/>
                </a:cubicBezTo>
                <a:cubicBezTo>
                  <a:pt x="459620" y="839470"/>
                  <a:pt x="496894" y="859473"/>
                  <a:pt x="542170" y="862457"/>
                </a:cubicBezTo>
                <a:cubicBezTo>
                  <a:pt x="569665" y="864235"/>
                  <a:pt x="597288" y="863854"/>
                  <a:pt x="624720" y="864426"/>
                </a:cubicBezTo>
                <a:cubicBezTo>
                  <a:pt x="632721" y="864553"/>
                  <a:pt x="640404" y="864426"/>
                  <a:pt x="649929" y="864426"/>
                </a:cubicBezTo>
                <a:close/>
                <a:moveTo>
                  <a:pt x="68523" y="162941"/>
                </a:moveTo>
                <a:cubicBezTo>
                  <a:pt x="68523" y="164402"/>
                  <a:pt x="68142" y="166370"/>
                  <a:pt x="68142" y="168275"/>
                </a:cubicBezTo>
                <a:cubicBezTo>
                  <a:pt x="68142" y="225425"/>
                  <a:pt x="67507" y="282575"/>
                  <a:pt x="68460" y="339725"/>
                </a:cubicBezTo>
                <a:cubicBezTo>
                  <a:pt x="68770" y="363686"/>
                  <a:pt x="71064" y="387580"/>
                  <a:pt x="75318" y="411162"/>
                </a:cubicBezTo>
                <a:cubicBezTo>
                  <a:pt x="81668" y="445326"/>
                  <a:pt x="97289" y="474662"/>
                  <a:pt x="127325" y="494665"/>
                </a:cubicBezTo>
                <a:cubicBezTo>
                  <a:pt x="150463" y="508873"/>
                  <a:pt x="176305" y="518107"/>
                  <a:pt x="203207" y="521780"/>
                </a:cubicBezTo>
                <a:cubicBezTo>
                  <a:pt x="246514" y="529273"/>
                  <a:pt x="290265" y="527621"/>
                  <a:pt x="333889" y="527558"/>
                </a:cubicBezTo>
                <a:cubicBezTo>
                  <a:pt x="334936" y="527411"/>
                  <a:pt x="335960" y="527133"/>
                  <a:pt x="336937" y="526732"/>
                </a:cubicBezTo>
                <a:lnTo>
                  <a:pt x="336938" y="162243"/>
                </a:lnTo>
                <a:lnTo>
                  <a:pt x="202508" y="295021"/>
                </a:lnTo>
                <a:close/>
              </a:path>
            </a:pathLst>
          </a:custGeom>
          <a:solidFill>
            <a:schemeClr val="accent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0737001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4">
          <p15:clr>
            <a:srgbClr val="FBAE40"/>
          </p15:clr>
        </p15:guide>
      </p15:sldGuideLst>
    </p:ext>
  </p:extLst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Activity 1">
    <p:bg>
      <p:bgPr>
        <a:solidFill>
          <a:srgbClr val="F362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27302" y="344971"/>
            <a:ext cx="7475232" cy="285887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ACTIVITY: </a:t>
            </a:r>
            <a:br>
              <a:rPr lang="en-US" noProof="0" dirty="0"/>
            </a:br>
            <a:r>
              <a:rPr lang="en-US" noProof="0" dirty="0"/>
              <a:t>CLICK TO EDIT TITLE</a:t>
            </a:r>
            <a:endParaRPr lang="en-GB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327303" y="3525004"/>
            <a:ext cx="7475230" cy="2791976"/>
          </a:xfrm>
        </p:spPr>
        <p:txBody>
          <a:bodyPr/>
          <a:lstStyle>
            <a:lvl1pPr>
              <a:lnSpc>
                <a:spcPct val="100000"/>
              </a:lnSpc>
              <a:defRPr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instructions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56887D20-DCD6-8E49-BF31-8F4C2FCCD421}"/>
              </a:ext>
            </a:extLst>
          </p:cNvPr>
          <p:cNvSpPr/>
          <p:nvPr/>
        </p:nvSpPr>
        <p:spPr>
          <a:xfrm>
            <a:off x="487005" y="518307"/>
            <a:ext cx="3525956" cy="4061544"/>
          </a:xfrm>
          <a:custGeom>
            <a:avLst/>
            <a:gdLst>
              <a:gd name="connsiteX0" fmla="*/ 1008895 w 1003300"/>
              <a:gd name="connsiteY0" fmla="*/ 731076 h 1155700"/>
              <a:gd name="connsiteX1" fmla="*/ 581921 w 1003300"/>
              <a:gd name="connsiteY1" fmla="*/ 1157986 h 1155700"/>
              <a:gd name="connsiteX2" fmla="*/ 581921 w 1003300"/>
              <a:gd name="connsiteY2" fmla="*/ 932371 h 1155700"/>
              <a:gd name="connsiteX3" fmla="*/ 565728 w 1003300"/>
              <a:gd name="connsiteY3" fmla="*/ 932371 h 1155700"/>
              <a:gd name="connsiteX4" fmla="*/ 485337 w 1003300"/>
              <a:gd name="connsiteY4" fmla="*/ 923163 h 1155700"/>
              <a:gd name="connsiteX5" fmla="*/ 405454 w 1003300"/>
              <a:gd name="connsiteY5" fmla="*/ 877824 h 1155700"/>
              <a:gd name="connsiteX6" fmla="*/ 306585 w 1003300"/>
              <a:gd name="connsiteY6" fmla="*/ 784035 h 1155700"/>
              <a:gd name="connsiteX7" fmla="*/ 114497 w 1003300"/>
              <a:gd name="connsiteY7" fmla="*/ 591312 h 1155700"/>
              <a:gd name="connsiteX8" fmla="*/ 29534 w 1003300"/>
              <a:gd name="connsiteY8" fmla="*/ 484251 h 1155700"/>
              <a:gd name="connsiteX9" fmla="*/ 7500 w 1003300"/>
              <a:gd name="connsiteY9" fmla="*/ 408051 h 1155700"/>
              <a:gd name="connsiteX10" fmla="*/ 452 w 1003300"/>
              <a:gd name="connsiteY10" fmla="*/ 282766 h 1155700"/>
              <a:gd name="connsiteX11" fmla="*/ 452 w 1003300"/>
              <a:gd name="connsiteY11" fmla="*/ 10668 h 1155700"/>
              <a:gd name="connsiteX12" fmla="*/ 452 w 1003300"/>
              <a:gd name="connsiteY12" fmla="*/ 1333 h 1155700"/>
              <a:gd name="connsiteX13" fmla="*/ 201937 w 1003300"/>
              <a:gd name="connsiteY13" fmla="*/ 203200 h 1155700"/>
              <a:gd name="connsiteX14" fmla="*/ 405137 w 1003300"/>
              <a:gd name="connsiteY14" fmla="*/ 0 h 1155700"/>
              <a:gd name="connsiteX15" fmla="*/ 405137 w 1003300"/>
              <a:gd name="connsiteY15" fmla="*/ 527876 h 1155700"/>
              <a:gd name="connsiteX16" fmla="*/ 573221 w 1003300"/>
              <a:gd name="connsiteY16" fmla="*/ 527876 h 1155700"/>
              <a:gd name="connsiteX17" fmla="*/ 581984 w 1003300"/>
              <a:gd name="connsiteY17" fmla="*/ 518732 h 1155700"/>
              <a:gd name="connsiteX18" fmla="*/ 581984 w 1003300"/>
              <a:gd name="connsiteY18" fmla="*/ 303975 h 1155700"/>
              <a:gd name="connsiteX19" fmla="*/ 1008895 w 1003300"/>
              <a:gd name="connsiteY19" fmla="*/ 731076 h 1155700"/>
              <a:gd name="connsiteX20" fmla="*/ 649929 w 1003300"/>
              <a:gd name="connsiteY20" fmla="*/ 864426 h 1155700"/>
              <a:gd name="connsiteX21" fmla="*/ 649929 w 1003300"/>
              <a:gd name="connsiteY21" fmla="*/ 991807 h 1155700"/>
              <a:gd name="connsiteX22" fmla="*/ 911359 w 1003300"/>
              <a:gd name="connsiteY22" fmla="*/ 730568 h 1155700"/>
              <a:gd name="connsiteX23" fmla="*/ 649231 w 1003300"/>
              <a:gd name="connsiteY23" fmla="*/ 468376 h 1155700"/>
              <a:gd name="connsiteX24" fmla="*/ 649231 w 1003300"/>
              <a:gd name="connsiteY24" fmla="*/ 595693 h 1155700"/>
              <a:gd name="connsiteX25" fmla="*/ 216732 w 1003300"/>
              <a:gd name="connsiteY25" fmla="*/ 595693 h 1155700"/>
              <a:gd name="connsiteX26" fmla="*/ 221558 w 1003300"/>
              <a:gd name="connsiteY26" fmla="*/ 601091 h 1155700"/>
              <a:gd name="connsiteX27" fmla="*/ 427870 w 1003300"/>
              <a:gd name="connsiteY27" fmla="*/ 807720 h 1155700"/>
              <a:gd name="connsiteX28" fmla="*/ 542170 w 1003300"/>
              <a:gd name="connsiteY28" fmla="*/ 862457 h 1155700"/>
              <a:gd name="connsiteX29" fmla="*/ 624720 w 1003300"/>
              <a:gd name="connsiteY29" fmla="*/ 864426 h 1155700"/>
              <a:gd name="connsiteX30" fmla="*/ 649929 w 1003300"/>
              <a:gd name="connsiteY30" fmla="*/ 864426 h 1155700"/>
              <a:gd name="connsiteX31" fmla="*/ 68523 w 1003300"/>
              <a:gd name="connsiteY31" fmla="*/ 162941 h 1155700"/>
              <a:gd name="connsiteX32" fmla="*/ 68142 w 1003300"/>
              <a:gd name="connsiteY32" fmla="*/ 168275 h 1155700"/>
              <a:gd name="connsiteX33" fmla="*/ 68460 w 1003300"/>
              <a:gd name="connsiteY33" fmla="*/ 339725 h 1155700"/>
              <a:gd name="connsiteX34" fmla="*/ 75318 w 1003300"/>
              <a:gd name="connsiteY34" fmla="*/ 411162 h 1155700"/>
              <a:gd name="connsiteX35" fmla="*/ 127325 w 1003300"/>
              <a:gd name="connsiteY35" fmla="*/ 494665 h 1155700"/>
              <a:gd name="connsiteX36" fmla="*/ 203207 w 1003300"/>
              <a:gd name="connsiteY36" fmla="*/ 521780 h 1155700"/>
              <a:gd name="connsiteX37" fmla="*/ 333889 w 1003300"/>
              <a:gd name="connsiteY37" fmla="*/ 527558 h 1155700"/>
              <a:gd name="connsiteX38" fmla="*/ 336937 w 1003300"/>
              <a:gd name="connsiteY38" fmla="*/ 526732 h 1155700"/>
              <a:gd name="connsiteX39" fmla="*/ 336938 w 1003300"/>
              <a:gd name="connsiteY39" fmla="*/ 162243 h 1155700"/>
              <a:gd name="connsiteX40" fmla="*/ 202508 w 1003300"/>
              <a:gd name="connsiteY40" fmla="*/ 295021 h 115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003300" h="1155700">
                <a:moveTo>
                  <a:pt x="1008895" y="731076"/>
                </a:moveTo>
                <a:lnTo>
                  <a:pt x="581921" y="1157986"/>
                </a:lnTo>
                <a:lnTo>
                  <a:pt x="581921" y="932371"/>
                </a:lnTo>
                <a:lnTo>
                  <a:pt x="565728" y="932371"/>
                </a:lnTo>
                <a:cubicBezTo>
                  <a:pt x="538636" y="932998"/>
                  <a:pt x="511586" y="929900"/>
                  <a:pt x="485337" y="923163"/>
                </a:cubicBezTo>
                <a:cubicBezTo>
                  <a:pt x="455495" y="914588"/>
                  <a:pt x="428116" y="899048"/>
                  <a:pt x="405454" y="877824"/>
                </a:cubicBezTo>
                <a:cubicBezTo>
                  <a:pt x="371736" y="847407"/>
                  <a:pt x="338843" y="815975"/>
                  <a:pt x="306585" y="784035"/>
                </a:cubicBezTo>
                <a:cubicBezTo>
                  <a:pt x="242111" y="720238"/>
                  <a:pt x="178082" y="655997"/>
                  <a:pt x="114497" y="591312"/>
                </a:cubicBezTo>
                <a:cubicBezTo>
                  <a:pt x="82430" y="558737"/>
                  <a:pt x="52140" y="524510"/>
                  <a:pt x="29534" y="484251"/>
                </a:cubicBezTo>
                <a:cubicBezTo>
                  <a:pt x="16810" y="460725"/>
                  <a:pt x="9295" y="434737"/>
                  <a:pt x="7500" y="408051"/>
                </a:cubicBezTo>
                <a:cubicBezTo>
                  <a:pt x="3944" y="366395"/>
                  <a:pt x="1150" y="324548"/>
                  <a:pt x="452" y="282766"/>
                </a:cubicBezTo>
                <a:cubicBezTo>
                  <a:pt x="-565" y="192087"/>
                  <a:pt x="452" y="101346"/>
                  <a:pt x="452" y="10668"/>
                </a:cubicBezTo>
                <a:lnTo>
                  <a:pt x="452" y="1333"/>
                </a:lnTo>
                <a:cubicBezTo>
                  <a:pt x="67952" y="68961"/>
                  <a:pt x="134817" y="135890"/>
                  <a:pt x="201937" y="203200"/>
                </a:cubicBezTo>
                <a:lnTo>
                  <a:pt x="405137" y="0"/>
                </a:lnTo>
                <a:lnTo>
                  <a:pt x="405137" y="527876"/>
                </a:lnTo>
                <a:cubicBezTo>
                  <a:pt x="408185" y="527876"/>
                  <a:pt x="519818" y="527876"/>
                  <a:pt x="573221" y="527876"/>
                </a:cubicBezTo>
                <a:cubicBezTo>
                  <a:pt x="580524" y="527876"/>
                  <a:pt x="581984" y="525463"/>
                  <a:pt x="581984" y="518732"/>
                </a:cubicBezTo>
                <a:cubicBezTo>
                  <a:pt x="581984" y="449516"/>
                  <a:pt x="581984" y="305435"/>
                  <a:pt x="581984" y="303975"/>
                </a:cubicBezTo>
                <a:cubicBezTo>
                  <a:pt x="580778" y="304292"/>
                  <a:pt x="1010038" y="732028"/>
                  <a:pt x="1008895" y="731076"/>
                </a:cubicBezTo>
                <a:close/>
                <a:moveTo>
                  <a:pt x="649929" y="864426"/>
                </a:moveTo>
                <a:lnTo>
                  <a:pt x="649929" y="991807"/>
                </a:lnTo>
                <a:cubicBezTo>
                  <a:pt x="737601" y="904092"/>
                  <a:pt x="824745" y="817012"/>
                  <a:pt x="911359" y="730568"/>
                </a:cubicBezTo>
                <a:lnTo>
                  <a:pt x="649231" y="468376"/>
                </a:lnTo>
                <a:lnTo>
                  <a:pt x="649231" y="595693"/>
                </a:lnTo>
                <a:lnTo>
                  <a:pt x="216732" y="595693"/>
                </a:lnTo>
                <a:cubicBezTo>
                  <a:pt x="218955" y="598170"/>
                  <a:pt x="220162" y="599757"/>
                  <a:pt x="221558" y="601091"/>
                </a:cubicBezTo>
                <a:cubicBezTo>
                  <a:pt x="290265" y="669967"/>
                  <a:pt x="359036" y="738844"/>
                  <a:pt x="427870" y="807720"/>
                </a:cubicBezTo>
                <a:cubicBezTo>
                  <a:pt x="459620" y="839470"/>
                  <a:pt x="496894" y="859473"/>
                  <a:pt x="542170" y="862457"/>
                </a:cubicBezTo>
                <a:cubicBezTo>
                  <a:pt x="569665" y="864235"/>
                  <a:pt x="597288" y="863854"/>
                  <a:pt x="624720" y="864426"/>
                </a:cubicBezTo>
                <a:cubicBezTo>
                  <a:pt x="632721" y="864553"/>
                  <a:pt x="640404" y="864426"/>
                  <a:pt x="649929" y="864426"/>
                </a:cubicBezTo>
                <a:close/>
                <a:moveTo>
                  <a:pt x="68523" y="162941"/>
                </a:moveTo>
                <a:cubicBezTo>
                  <a:pt x="68523" y="164402"/>
                  <a:pt x="68142" y="166370"/>
                  <a:pt x="68142" y="168275"/>
                </a:cubicBezTo>
                <a:cubicBezTo>
                  <a:pt x="68142" y="225425"/>
                  <a:pt x="67507" y="282575"/>
                  <a:pt x="68460" y="339725"/>
                </a:cubicBezTo>
                <a:cubicBezTo>
                  <a:pt x="68770" y="363686"/>
                  <a:pt x="71064" y="387580"/>
                  <a:pt x="75318" y="411162"/>
                </a:cubicBezTo>
                <a:cubicBezTo>
                  <a:pt x="81668" y="445326"/>
                  <a:pt x="97289" y="474662"/>
                  <a:pt x="127325" y="494665"/>
                </a:cubicBezTo>
                <a:cubicBezTo>
                  <a:pt x="150463" y="508873"/>
                  <a:pt x="176305" y="518107"/>
                  <a:pt x="203207" y="521780"/>
                </a:cubicBezTo>
                <a:cubicBezTo>
                  <a:pt x="246514" y="529273"/>
                  <a:pt x="290265" y="527621"/>
                  <a:pt x="333889" y="527558"/>
                </a:cubicBezTo>
                <a:cubicBezTo>
                  <a:pt x="334936" y="527411"/>
                  <a:pt x="335960" y="527133"/>
                  <a:pt x="336937" y="526732"/>
                </a:cubicBezTo>
                <a:lnTo>
                  <a:pt x="336938" y="162243"/>
                </a:lnTo>
                <a:lnTo>
                  <a:pt x="202508" y="295021"/>
                </a:lnTo>
                <a:close/>
              </a:path>
            </a:pathLst>
          </a:cu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1412F92A-2AA3-4AE7-9685-27769A9522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200" b="1" i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6" name="Freeform 9">
            <a:extLst>
              <a:ext uri="{FF2B5EF4-FFF2-40B4-BE49-F238E27FC236}">
                <a16:creationId xmlns:a16="http://schemas.microsoft.com/office/drawing/2014/main" id="{9BCC6BF9-190F-4AD9-9B50-6E23BA8D58B6}"/>
              </a:ext>
            </a:extLst>
          </p:cNvPr>
          <p:cNvSpPr/>
          <p:nvPr/>
        </p:nvSpPr>
        <p:spPr>
          <a:xfrm>
            <a:off x="487005" y="518307"/>
            <a:ext cx="3525956" cy="4061544"/>
          </a:xfrm>
          <a:custGeom>
            <a:avLst/>
            <a:gdLst>
              <a:gd name="connsiteX0" fmla="*/ 1008895 w 1003300"/>
              <a:gd name="connsiteY0" fmla="*/ 731076 h 1155700"/>
              <a:gd name="connsiteX1" fmla="*/ 581921 w 1003300"/>
              <a:gd name="connsiteY1" fmla="*/ 1157986 h 1155700"/>
              <a:gd name="connsiteX2" fmla="*/ 581921 w 1003300"/>
              <a:gd name="connsiteY2" fmla="*/ 932371 h 1155700"/>
              <a:gd name="connsiteX3" fmla="*/ 565728 w 1003300"/>
              <a:gd name="connsiteY3" fmla="*/ 932371 h 1155700"/>
              <a:gd name="connsiteX4" fmla="*/ 485337 w 1003300"/>
              <a:gd name="connsiteY4" fmla="*/ 923163 h 1155700"/>
              <a:gd name="connsiteX5" fmla="*/ 405454 w 1003300"/>
              <a:gd name="connsiteY5" fmla="*/ 877824 h 1155700"/>
              <a:gd name="connsiteX6" fmla="*/ 306585 w 1003300"/>
              <a:gd name="connsiteY6" fmla="*/ 784035 h 1155700"/>
              <a:gd name="connsiteX7" fmla="*/ 114497 w 1003300"/>
              <a:gd name="connsiteY7" fmla="*/ 591312 h 1155700"/>
              <a:gd name="connsiteX8" fmla="*/ 29534 w 1003300"/>
              <a:gd name="connsiteY8" fmla="*/ 484251 h 1155700"/>
              <a:gd name="connsiteX9" fmla="*/ 7500 w 1003300"/>
              <a:gd name="connsiteY9" fmla="*/ 408051 h 1155700"/>
              <a:gd name="connsiteX10" fmla="*/ 452 w 1003300"/>
              <a:gd name="connsiteY10" fmla="*/ 282766 h 1155700"/>
              <a:gd name="connsiteX11" fmla="*/ 452 w 1003300"/>
              <a:gd name="connsiteY11" fmla="*/ 10668 h 1155700"/>
              <a:gd name="connsiteX12" fmla="*/ 452 w 1003300"/>
              <a:gd name="connsiteY12" fmla="*/ 1333 h 1155700"/>
              <a:gd name="connsiteX13" fmla="*/ 201937 w 1003300"/>
              <a:gd name="connsiteY13" fmla="*/ 203200 h 1155700"/>
              <a:gd name="connsiteX14" fmla="*/ 405137 w 1003300"/>
              <a:gd name="connsiteY14" fmla="*/ 0 h 1155700"/>
              <a:gd name="connsiteX15" fmla="*/ 405137 w 1003300"/>
              <a:gd name="connsiteY15" fmla="*/ 527876 h 1155700"/>
              <a:gd name="connsiteX16" fmla="*/ 573221 w 1003300"/>
              <a:gd name="connsiteY16" fmla="*/ 527876 h 1155700"/>
              <a:gd name="connsiteX17" fmla="*/ 581984 w 1003300"/>
              <a:gd name="connsiteY17" fmla="*/ 518732 h 1155700"/>
              <a:gd name="connsiteX18" fmla="*/ 581984 w 1003300"/>
              <a:gd name="connsiteY18" fmla="*/ 303975 h 1155700"/>
              <a:gd name="connsiteX19" fmla="*/ 1008895 w 1003300"/>
              <a:gd name="connsiteY19" fmla="*/ 731076 h 1155700"/>
              <a:gd name="connsiteX20" fmla="*/ 649929 w 1003300"/>
              <a:gd name="connsiteY20" fmla="*/ 864426 h 1155700"/>
              <a:gd name="connsiteX21" fmla="*/ 649929 w 1003300"/>
              <a:gd name="connsiteY21" fmla="*/ 991807 h 1155700"/>
              <a:gd name="connsiteX22" fmla="*/ 911359 w 1003300"/>
              <a:gd name="connsiteY22" fmla="*/ 730568 h 1155700"/>
              <a:gd name="connsiteX23" fmla="*/ 649231 w 1003300"/>
              <a:gd name="connsiteY23" fmla="*/ 468376 h 1155700"/>
              <a:gd name="connsiteX24" fmla="*/ 649231 w 1003300"/>
              <a:gd name="connsiteY24" fmla="*/ 595693 h 1155700"/>
              <a:gd name="connsiteX25" fmla="*/ 216732 w 1003300"/>
              <a:gd name="connsiteY25" fmla="*/ 595693 h 1155700"/>
              <a:gd name="connsiteX26" fmla="*/ 221558 w 1003300"/>
              <a:gd name="connsiteY26" fmla="*/ 601091 h 1155700"/>
              <a:gd name="connsiteX27" fmla="*/ 427870 w 1003300"/>
              <a:gd name="connsiteY27" fmla="*/ 807720 h 1155700"/>
              <a:gd name="connsiteX28" fmla="*/ 542170 w 1003300"/>
              <a:gd name="connsiteY28" fmla="*/ 862457 h 1155700"/>
              <a:gd name="connsiteX29" fmla="*/ 624720 w 1003300"/>
              <a:gd name="connsiteY29" fmla="*/ 864426 h 1155700"/>
              <a:gd name="connsiteX30" fmla="*/ 649929 w 1003300"/>
              <a:gd name="connsiteY30" fmla="*/ 864426 h 1155700"/>
              <a:gd name="connsiteX31" fmla="*/ 68523 w 1003300"/>
              <a:gd name="connsiteY31" fmla="*/ 162941 h 1155700"/>
              <a:gd name="connsiteX32" fmla="*/ 68142 w 1003300"/>
              <a:gd name="connsiteY32" fmla="*/ 168275 h 1155700"/>
              <a:gd name="connsiteX33" fmla="*/ 68460 w 1003300"/>
              <a:gd name="connsiteY33" fmla="*/ 339725 h 1155700"/>
              <a:gd name="connsiteX34" fmla="*/ 75318 w 1003300"/>
              <a:gd name="connsiteY34" fmla="*/ 411162 h 1155700"/>
              <a:gd name="connsiteX35" fmla="*/ 127325 w 1003300"/>
              <a:gd name="connsiteY35" fmla="*/ 494665 h 1155700"/>
              <a:gd name="connsiteX36" fmla="*/ 203207 w 1003300"/>
              <a:gd name="connsiteY36" fmla="*/ 521780 h 1155700"/>
              <a:gd name="connsiteX37" fmla="*/ 333889 w 1003300"/>
              <a:gd name="connsiteY37" fmla="*/ 527558 h 1155700"/>
              <a:gd name="connsiteX38" fmla="*/ 336937 w 1003300"/>
              <a:gd name="connsiteY38" fmla="*/ 526732 h 1155700"/>
              <a:gd name="connsiteX39" fmla="*/ 336938 w 1003300"/>
              <a:gd name="connsiteY39" fmla="*/ 162243 h 1155700"/>
              <a:gd name="connsiteX40" fmla="*/ 202508 w 1003300"/>
              <a:gd name="connsiteY40" fmla="*/ 295021 h 115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003300" h="1155700">
                <a:moveTo>
                  <a:pt x="1008895" y="731076"/>
                </a:moveTo>
                <a:lnTo>
                  <a:pt x="581921" y="1157986"/>
                </a:lnTo>
                <a:lnTo>
                  <a:pt x="581921" y="932371"/>
                </a:lnTo>
                <a:lnTo>
                  <a:pt x="565728" y="932371"/>
                </a:lnTo>
                <a:cubicBezTo>
                  <a:pt x="538636" y="932998"/>
                  <a:pt x="511586" y="929900"/>
                  <a:pt x="485337" y="923163"/>
                </a:cubicBezTo>
                <a:cubicBezTo>
                  <a:pt x="455495" y="914588"/>
                  <a:pt x="428116" y="899048"/>
                  <a:pt x="405454" y="877824"/>
                </a:cubicBezTo>
                <a:cubicBezTo>
                  <a:pt x="371736" y="847407"/>
                  <a:pt x="338843" y="815975"/>
                  <a:pt x="306585" y="784035"/>
                </a:cubicBezTo>
                <a:cubicBezTo>
                  <a:pt x="242111" y="720238"/>
                  <a:pt x="178082" y="655997"/>
                  <a:pt x="114497" y="591312"/>
                </a:cubicBezTo>
                <a:cubicBezTo>
                  <a:pt x="82430" y="558737"/>
                  <a:pt x="52140" y="524510"/>
                  <a:pt x="29534" y="484251"/>
                </a:cubicBezTo>
                <a:cubicBezTo>
                  <a:pt x="16810" y="460725"/>
                  <a:pt x="9295" y="434737"/>
                  <a:pt x="7500" y="408051"/>
                </a:cubicBezTo>
                <a:cubicBezTo>
                  <a:pt x="3944" y="366395"/>
                  <a:pt x="1150" y="324548"/>
                  <a:pt x="452" y="282766"/>
                </a:cubicBezTo>
                <a:cubicBezTo>
                  <a:pt x="-565" y="192087"/>
                  <a:pt x="452" y="101346"/>
                  <a:pt x="452" y="10668"/>
                </a:cubicBezTo>
                <a:lnTo>
                  <a:pt x="452" y="1333"/>
                </a:lnTo>
                <a:cubicBezTo>
                  <a:pt x="67952" y="68961"/>
                  <a:pt x="134817" y="135890"/>
                  <a:pt x="201937" y="203200"/>
                </a:cubicBezTo>
                <a:lnTo>
                  <a:pt x="405137" y="0"/>
                </a:lnTo>
                <a:lnTo>
                  <a:pt x="405137" y="527876"/>
                </a:lnTo>
                <a:cubicBezTo>
                  <a:pt x="408185" y="527876"/>
                  <a:pt x="519818" y="527876"/>
                  <a:pt x="573221" y="527876"/>
                </a:cubicBezTo>
                <a:cubicBezTo>
                  <a:pt x="580524" y="527876"/>
                  <a:pt x="581984" y="525463"/>
                  <a:pt x="581984" y="518732"/>
                </a:cubicBezTo>
                <a:cubicBezTo>
                  <a:pt x="581984" y="449516"/>
                  <a:pt x="581984" y="305435"/>
                  <a:pt x="581984" y="303975"/>
                </a:cubicBezTo>
                <a:cubicBezTo>
                  <a:pt x="580778" y="304292"/>
                  <a:pt x="1010038" y="732028"/>
                  <a:pt x="1008895" y="731076"/>
                </a:cubicBezTo>
                <a:close/>
                <a:moveTo>
                  <a:pt x="649929" y="864426"/>
                </a:moveTo>
                <a:lnTo>
                  <a:pt x="649929" y="991807"/>
                </a:lnTo>
                <a:cubicBezTo>
                  <a:pt x="737601" y="904092"/>
                  <a:pt x="824745" y="817012"/>
                  <a:pt x="911359" y="730568"/>
                </a:cubicBezTo>
                <a:lnTo>
                  <a:pt x="649231" y="468376"/>
                </a:lnTo>
                <a:lnTo>
                  <a:pt x="649231" y="595693"/>
                </a:lnTo>
                <a:lnTo>
                  <a:pt x="216732" y="595693"/>
                </a:lnTo>
                <a:cubicBezTo>
                  <a:pt x="218955" y="598170"/>
                  <a:pt x="220162" y="599757"/>
                  <a:pt x="221558" y="601091"/>
                </a:cubicBezTo>
                <a:cubicBezTo>
                  <a:pt x="290265" y="669967"/>
                  <a:pt x="359036" y="738844"/>
                  <a:pt x="427870" y="807720"/>
                </a:cubicBezTo>
                <a:cubicBezTo>
                  <a:pt x="459620" y="839470"/>
                  <a:pt x="496894" y="859473"/>
                  <a:pt x="542170" y="862457"/>
                </a:cubicBezTo>
                <a:cubicBezTo>
                  <a:pt x="569665" y="864235"/>
                  <a:pt x="597288" y="863854"/>
                  <a:pt x="624720" y="864426"/>
                </a:cubicBezTo>
                <a:cubicBezTo>
                  <a:pt x="632721" y="864553"/>
                  <a:pt x="640404" y="864426"/>
                  <a:pt x="649929" y="864426"/>
                </a:cubicBezTo>
                <a:close/>
                <a:moveTo>
                  <a:pt x="68523" y="162941"/>
                </a:moveTo>
                <a:cubicBezTo>
                  <a:pt x="68523" y="164402"/>
                  <a:pt x="68142" y="166370"/>
                  <a:pt x="68142" y="168275"/>
                </a:cubicBezTo>
                <a:cubicBezTo>
                  <a:pt x="68142" y="225425"/>
                  <a:pt x="67507" y="282575"/>
                  <a:pt x="68460" y="339725"/>
                </a:cubicBezTo>
                <a:cubicBezTo>
                  <a:pt x="68770" y="363686"/>
                  <a:pt x="71064" y="387580"/>
                  <a:pt x="75318" y="411162"/>
                </a:cubicBezTo>
                <a:cubicBezTo>
                  <a:pt x="81668" y="445326"/>
                  <a:pt x="97289" y="474662"/>
                  <a:pt x="127325" y="494665"/>
                </a:cubicBezTo>
                <a:cubicBezTo>
                  <a:pt x="150463" y="508873"/>
                  <a:pt x="176305" y="518107"/>
                  <a:pt x="203207" y="521780"/>
                </a:cubicBezTo>
                <a:cubicBezTo>
                  <a:pt x="246514" y="529273"/>
                  <a:pt x="290265" y="527621"/>
                  <a:pt x="333889" y="527558"/>
                </a:cubicBezTo>
                <a:cubicBezTo>
                  <a:pt x="334936" y="527411"/>
                  <a:pt x="335960" y="527133"/>
                  <a:pt x="336937" y="526732"/>
                </a:cubicBezTo>
                <a:lnTo>
                  <a:pt x="336938" y="162243"/>
                </a:lnTo>
                <a:lnTo>
                  <a:pt x="202508" y="295021"/>
                </a:lnTo>
                <a:close/>
              </a:path>
            </a:pathLst>
          </a:cu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7669305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4">
          <p15:clr>
            <a:srgbClr val="FBAE40"/>
          </p15:clr>
        </p15:guide>
      </p15:sldGuideLst>
    </p:ext>
  </p:extLst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Activity 1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27302" y="344971"/>
            <a:ext cx="7475232" cy="285887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ACTIVITY: </a:t>
            </a:r>
            <a:br>
              <a:rPr lang="en-US" noProof="0" dirty="0"/>
            </a:br>
            <a:r>
              <a:rPr lang="en-US" noProof="0" dirty="0"/>
              <a:t>CLICK TO EDIT TITLE</a:t>
            </a:r>
            <a:endParaRPr lang="en-GB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327303" y="3525004"/>
            <a:ext cx="7475230" cy="2791976"/>
          </a:xfrm>
        </p:spPr>
        <p:txBody>
          <a:bodyPr/>
          <a:lstStyle>
            <a:lvl1pPr>
              <a:lnSpc>
                <a:spcPct val="100000"/>
              </a:lnSpc>
              <a:defRPr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instructions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56887D20-DCD6-8E49-BF31-8F4C2FCCD421}"/>
              </a:ext>
            </a:extLst>
          </p:cNvPr>
          <p:cNvSpPr/>
          <p:nvPr/>
        </p:nvSpPr>
        <p:spPr>
          <a:xfrm>
            <a:off x="487005" y="518307"/>
            <a:ext cx="3525956" cy="4061544"/>
          </a:xfrm>
          <a:custGeom>
            <a:avLst/>
            <a:gdLst>
              <a:gd name="connsiteX0" fmla="*/ 1008895 w 1003300"/>
              <a:gd name="connsiteY0" fmla="*/ 731076 h 1155700"/>
              <a:gd name="connsiteX1" fmla="*/ 581921 w 1003300"/>
              <a:gd name="connsiteY1" fmla="*/ 1157986 h 1155700"/>
              <a:gd name="connsiteX2" fmla="*/ 581921 w 1003300"/>
              <a:gd name="connsiteY2" fmla="*/ 932371 h 1155700"/>
              <a:gd name="connsiteX3" fmla="*/ 565728 w 1003300"/>
              <a:gd name="connsiteY3" fmla="*/ 932371 h 1155700"/>
              <a:gd name="connsiteX4" fmla="*/ 485337 w 1003300"/>
              <a:gd name="connsiteY4" fmla="*/ 923163 h 1155700"/>
              <a:gd name="connsiteX5" fmla="*/ 405454 w 1003300"/>
              <a:gd name="connsiteY5" fmla="*/ 877824 h 1155700"/>
              <a:gd name="connsiteX6" fmla="*/ 306585 w 1003300"/>
              <a:gd name="connsiteY6" fmla="*/ 784035 h 1155700"/>
              <a:gd name="connsiteX7" fmla="*/ 114497 w 1003300"/>
              <a:gd name="connsiteY7" fmla="*/ 591312 h 1155700"/>
              <a:gd name="connsiteX8" fmla="*/ 29534 w 1003300"/>
              <a:gd name="connsiteY8" fmla="*/ 484251 h 1155700"/>
              <a:gd name="connsiteX9" fmla="*/ 7500 w 1003300"/>
              <a:gd name="connsiteY9" fmla="*/ 408051 h 1155700"/>
              <a:gd name="connsiteX10" fmla="*/ 452 w 1003300"/>
              <a:gd name="connsiteY10" fmla="*/ 282766 h 1155700"/>
              <a:gd name="connsiteX11" fmla="*/ 452 w 1003300"/>
              <a:gd name="connsiteY11" fmla="*/ 10668 h 1155700"/>
              <a:gd name="connsiteX12" fmla="*/ 452 w 1003300"/>
              <a:gd name="connsiteY12" fmla="*/ 1333 h 1155700"/>
              <a:gd name="connsiteX13" fmla="*/ 201937 w 1003300"/>
              <a:gd name="connsiteY13" fmla="*/ 203200 h 1155700"/>
              <a:gd name="connsiteX14" fmla="*/ 405137 w 1003300"/>
              <a:gd name="connsiteY14" fmla="*/ 0 h 1155700"/>
              <a:gd name="connsiteX15" fmla="*/ 405137 w 1003300"/>
              <a:gd name="connsiteY15" fmla="*/ 527876 h 1155700"/>
              <a:gd name="connsiteX16" fmla="*/ 573221 w 1003300"/>
              <a:gd name="connsiteY16" fmla="*/ 527876 h 1155700"/>
              <a:gd name="connsiteX17" fmla="*/ 581984 w 1003300"/>
              <a:gd name="connsiteY17" fmla="*/ 518732 h 1155700"/>
              <a:gd name="connsiteX18" fmla="*/ 581984 w 1003300"/>
              <a:gd name="connsiteY18" fmla="*/ 303975 h 1155700"/>
              <a:gd name="connsiteX19" fmla="*/ 1008895 w 1003300"/>
              <a:gd name="connsiteY19" fmla="*/ 731076 h 1155700"/>
              <a:gd name="connsiteX20" fmla="*/ 649929 w 1003300"/>
              <a:gd name="connsiteY20" fmla="*/ 864426 h 1155700"/>
              <a:gd name="connsiteX21" fmla="*/ 649929 w 1003300"/>
              <a:gd name="connsiteY21" fmla="*/ 991807 h 1155700"/>
              <a:gd name="connsiteX22" fmla="*/ 911359 w 1003300"/>
              <a:gd name="connsiteY22" fmla="*/ 730568 h 1155700"/>
              <a:gd name="connsiteX23" fmla="*/ 649231 w 1003300"/>
              <a:gd name="connsiteY23" fmla="*/ 468376 h 1155700"/>
              <a:gd name="connsiteX24" fmla="*/ 649231 w 1003300"/>
              <a:gd name="connsiteY24" fmla="*/ 595693 h 1155700"/>
              <a:gd name="connsiteX25" fmla="*/ 216732 w 1003300"/>
              <a:gd name="connsiteY25" fmla="*/ 595693 h 1155700"/>
              <a:gd name="connsiteX26" fmla="*/ 221558 w 1003300"/>
              <a:gd name="connsiteY26" fmla="*/ 601091 h 1155700"/>
              <a:gd name="connsiteX27" fmla="*/ 427870 w 1003300"/>
              <a:gd name="connsiteY27" fmla="*/ 807720 h 1155700"/>
              <a:gd name="connsiteX28" fmla="*/ 542170 w 1003300"/>
              <a:gd name="connsiteY28" fmla="*/ 862457 h 1155700"/>
              <a:gd name="connsiteX29" fmla="*/ 624720 w 1003300"/>
              <a:gd name="connsiteY29" fmla="*/ 864426 h 1155700"/>
              <a:gd name="connsiteX30" fmla="*/ 649929 w 1003300"/>
              <a:gd name="connsiteY30" fmla="*/ 864426 h 1155700"/>
              <a:gd name="connsiteX31" fmla="*/ 68523 w 1003300"/>
              <a:gd name="connsiteY31" fmla="*/ 162941 h 1155700"/>
              <a:gd name="connsiteX32" fmla="*/ 68142 w 1003300"/>
              <a:gd name="connsiteY32" fmla="*/ 168275 h 1155700"/>
              <a:gd name="connsiteX33" fmla="*/ 68460 w 1003300"/>
              <a:gd name="connsiteY33" fmla="*/ 339725 h 1155700"/>
              <a:gd name="connsiteX34" fmla="*/ 75318 w 1003300"/>
              <a:gd name="connsiteY34" fmla="*/ 411162 h 1155700"/>
              <a:gd name="connsiteX35" fmla="*/ 127325 w 1003300"/>
              <a:gd name="connsiteY35" fmla="*/ 494665 h 1155700"/>
              <a:gd name="connsiteX36" fmla="*/ 203207 w 1003300"/>
              <a:gd name="connsiteY36" fmla="*/ 521780 h 1155700"/>
              <a:gd name="connsiteX37" fmla="*/ 333889 w 1003300"/>
              <a:gd name="connsiteY37" fmla="*/ 527558 h 1155700"/>
              <a:gd name="connsiteX38" fmla="*/ 336937 w 1003300"/>
              <a:gd name="connsiteY38" fmla="*/ 526732 h 1155700"/>
              <a:gd name="connsiteX39" fmla="*/ 336938 w 1003300"/>
              <a:gd name="connsiteY39" fmla="*/ 162243 h 1155700"/>
              <a:gd name="connsiteX40" fmla="*/ 202508 w 1003300"/>
              <a:gd name="connsiteY40" fmla="*/ 295021 h 115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003300" h="1155700">
                <a:moveTo>
                  <a:pt x="1008895" y="731076"/>
                </a:moveTo>
                <a:lnTo>
                  <a:pt x="581921" y="1157986"/>
                </a:lnTo>
                <a:lnTo>
                  <a:pt x="581921" y="932371"/>
                </a:lnTo>
                <a:lnTo>
                  <a:pt x="565728" y="932371"/>
                </a:lnTo>
                <a:cubicBezTo>
                  <a:pt x="538636" y="932998"/>
                  <a:pt x="511586" y="929900"/>
                  <a:pt x="485337" y="923163"/>
                </a:cubicBezTo>
                <a:cubicBezTo>
                  <a:pt x="455495" y="914588"/>
                  <a:pt x="428116" y="899048"/>
                  <a:pt x="405454" y="877824"/>
                </a:cubicBezTo>
                <a:cubicBezTo>
                  <a:pt x="371736" y="847407"/>
                  <a:pt x="338843" y="815975"/>
                  <a:pt x="306585" y="784035"/>
                </a:cubicBezTo>
                <a:cubicBezTo>
                  <a:pt x="242111" y="720238"/>
                  <a:pt x="178082" y="655997"/>
                  <a:pt x="114497" y="591312"/>
                </a:cubicBezTo>
                <a:cubicBezTo>
                  <a:pt x="82430" y="558737"/>
                  <a:pt x="52140" y="524510"/>
                  <a:pt x="29534" y="484251"/>
                </a:cubicBezTo>
                <a:cubicBezTo>
                  <a:pt x="16810" y="460725"/>
                  <a:pt x="9295" y="434737"/>
                  <a:pt x="7500" y="408051"/>
                </a:cubicBezTo>
                <a:cubicBezTo>
                  <a:pt x="3944" y="366395"/>
                  <a:pt x="1150" y="324548"/>
                  <a:pt x="452" y="282766"/>
                </a:cubicBezTo>
                <a:cubicBezTo>
                  <a:pt x="-565" y="192087"/>
                  <a:pt x="452" y="101346"/>
                  <a:pt x="452" y="10668"/>
                </a:cubicBezTo>
                <a:lnTo>
                  <a:pt x="452" y="1333"/>
                </a:lnTo>
                <a:cubicBezTo>
                  <a:pt x="67952" y="68961"/>
                  <a:pt x="134817" y="135890"/>
                  <a:pt x="201937" y="203200"/>
                </a:cubicBezTo>
                <a:lnTo>
                  <a:pt x="405137" y="0"/>
                </a:lnTo>
                <a:lnTo>
                  <a:pt x="405137" y="527876"/>
                </a:lnTo>
                <a:cubicBezTo>
                  <a:pt x="408185" y="527876"/>
                  <a:pt x="519818" y="527876"/>
                  <a:pt x="573221" y="527876"/>
                </a:cubicBezTo>
                <a:cubicBezTo>
                  <a:pt x="580524" y="527876"/>
                  <a:pt x="581984" y="525463"/>
                  <a:pt x="581984" y="518732"/>
                </a:cubicBezTo>
                <a:cubicBezTo>
                  <a:pt x="581984" y="449516"/>
                  <a:pt x="581984" y="305435"/>
                  <a:pt x="581984" y="303975"/>
                </a:cubicBezTo>
                <a:cubicBezTo>
                  <a:pt x="580778" y="304292"/>
                  <a:pt x="1010038" y="732028"/>
                  <a:pt x="1008895" y="731076"/>
                </a:cubicBezTo>
                <a:close/>
                <a:moveTo>
                  <a:pt x="649929" y="864426"/>
                </a:moveTo>
                <a:lnTo>
                  <a:pt x="649929" y="991807"/>
                </a:lnTo>
                <a:cubicBezTo>
                  <a:pt x="737601" y="904092"/>
                  <a:pt x="824745" y="817012"/>
                  <a:pt x="911359" y="730568"/>
                </a:cubicBezTo>
                <a:lnTo>
                  <a:pt x="649231" y="468376"/>
                </a:lnTo>
                <a:lnTo>
                  <a:pt x="649231" y="595693"/>
                </a:lnTo>
                <a:lnTo>
                  <a:pt x="216732" y="595693"/>
                </a:lnTo>
                <a:cubicBezTo>
                  <a:pt x="218955" y="598170"/>
                  <a:pt x="220162" y="599757"/>
                  <a:pt x="221558" y="601091"/>
                </a:cubicBezTo>
                <a:cubicBezTo>
                  <a:pt x="290265" y="669967"/>
                  <a:pt x="359036" y="738844"/>
                  <a:pt x="427870" y="807720"/>
                </a:cubicBezTo>
                <a:cubicBezTo>
                  <a:pt x="459620" y="839470"/>
                  <a:pt x="496894" y="859473"/>
                  <a:pt x="542170" y="862457"/>
                </a:cubicBezTo>
                <a:cubicBezTo>
                  <a:pt x="569665" y="864235"/>
                  <a:pt x="597288" y="863854"/>
                  <a:pt x="624720" y="864426"/>
                </a:cubicBezTo>
                <a:cubicBezTo>
                  <a:pt x="632721" y="864553"/>
                  <a:pt x="640404" y="864426"/>
                  <a:pt x="649929" y="864426"/>
                </a:cubicBezTo>
                <a:close/>
                <a:moveTo>
                  <a:pt x="68523" y="162941"/>
                </a:moveTo>
                <a:cubicBezTo>
                  <a:pt x="68523" y="164402"/>
                  <a:pt x="68142" y="166370"/>
                  <a:pt x="68142" y="168275"/>
                </a:cubicBezTo>
                <a:cubicBezTo>
                  <a:pt x="68142" y="225425"/>
                  <a:pt x="67507" y="282575"/>
                  <a:pt x="68460" y="339725"/>
                </a:cubicBezTo>
                <a:cubicBezTo>
                  <a:pt x="68770" y="363686"/>
                  <a:pt x="71064" y="387580"/>
                  <a:pt x="75318" y="411162"/>
                </a:cubicBezTo>
                <a:cubicBezTo>
                  <a:pt x="81668" y="445326"/>
                  <a:pt x="97289" y="474662"/>
                  <a:pt x="127325" y="494665"/>
                </a:cubicBezTo>
                <a:cubicBezTo>
                  <a:pt x="150463" y="508873"/>
                  <a:pt x="176305" y="518107"/>
                  <a:pt x="203207" y="521780"/>
                </a:cubicBezTo>
                <a:cubicBezTo>
                  <a:pt x="246514" y="529273"/>
                  <a:pt x="290265" y="527621"/>
                  <a:pt x="333889" y="527558"/>
                </a:cubicBezTo>
                <a:cubicBezTo>
                  <a:pt x="334936" y="527411"/>
                  <a:pt x="335960" y="527133"/>
                  <a:pt x="336937" y="526732"/>
                </a:cubicBezTo>
                <a:lnTo>
                  <a:pt x="336938" y="162243"/>
                </a:lnTo>
                <a:lnTo>
                  <a:pt x="202508" y="295021"/>
                </a:lnTo>
                <a:close/>
              </a:path>
            </a:pathLst>
          </a:cu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>
              <a:solidFill>
                <a:schemeClr val="bg1"/>
              </a:solidFill>
            </a:endParaRP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0ACF9E5-B24F-48AB-A388-369B61722E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200" b="1" i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6" name="Freeform 9">
            <a:extLst>
              <a:ext uri="{FF2B5EF4-FFF2-40B4-BE49-F238E27FC236}">
                <a16:creationId xmlns:a16="http://schemas.microsoft.com/office/drawing/2014/main" id="{C168912C-CAC7-4077-BAC0-E0DFF2D4740B}"/>
              </a:ext>
            </a:extLst>
          </p:cNvPr>
          <p:cNvSpPr/>
          <p:nvPr/>
        </p:nvSpPr>
        <p:spPr>
          <a:xfrm>
            <a:off x="487005" y="518307"/>
            <a:ext cx="3525956" cy="4061544"/>
          </a:xfrm>
          <a:custGeom>
            <a:avLst/>
            <a:gdLst>
              <a:gd name="connsiteX0" fmla="*/ 1008895 w 1003300"/>
              <a:gd name="connsiteY0" fmla="*/ 731076 h 1155700"/>
              <a:gd name="connsiteX1" fmla="*/ 581921 w 1003300"/>
              <a:gd name="connsiteY1" fmla="*/ 1157986 h 1155700"/>
              <a:gd name="connsiteX2" fmla="*/ 581921 w 1003300"/>
              <a:gd name="connsiteY2" fmla="*/ 932371 h 1155700"/>
              <a:gd name="connsiteX3" fmla="*/ 565728 w 1003300"/>
              <a:gd name="connsiteY3" fmla="*/ 932371 h 1155700"/>
              <a:gd name="connsiteX4" fmla="*/ 485337 w 1003300"/>
              <a:gd name="connsiteY4" fmla="*/ 923163 h 1155700"/>
              <a:gd name="connsiteX5" fmla="*/ 405454 w 1003300"/>
              <a:gd name="connsiteY5" fmla="*/ 877824 h 1155700"/>
              <a:gd name="connsiteX6" fmla="*/ 306585 w 1003300"/>
              <a:gd name="connsiteY6" fmla="*/ 784035 h 1155700"/>
              <a:gd name="connsiteX7" fmla="*/ 114497 w 1003300"/>
              <a:gd name="connsiteY7" fmla="*/ 591312 h 1155700"/>
              <a:gd name="connsiteX8" fmla="*/ 29534 w 1003300"/>
              <a:gd name="connsiteY8" fmla="*/ 484251 h 1155700"/>
              <a:gd name="connsiteX9" fmla="*/ 7500 w 1003300"/>
              <a:gd name="connsiteY9" fmla="*/ 408051 h 1155700"/>
              <a:gd name="connsiteX10" fmla="*/ 452 w 1003300"/>
              <a:gd name="connsiteY10" fmla="*/ 282766 h 1155700"/>
              <a:gd name="connsiteX11" fmla="*/ 452 w 1003300"/>
              <a:gd name="connsiteY11" fmla="*/ 10668 h 1155700"/>
              <a:gd name="connsiteX12" fmla="*/ 452 w 1003300"/>
              <a:gd name="connsiteY12" fmla="*/ 1333 h 1155700"/>
              <a:gd name="connsiteX13" fmla="*/ 201937 w 1003300"/>
              <a:gd name="connsiteY13" fmla="*/ 203200 h 1155700"/>
              <a:gd name="connsiteX14" fmla="*/ 405137 w 1003300"/>
              <a:gd name="connsiteY14" fmla="*/ 0 h 1155700"/>
              <a:gd name="connsiteX15" fmla="*/ 405137 w 1003300"/>
              <a:gd name="connsiteY15" fmla="*/ 527876 h 1155700"/>
              <a:gd name="connsiteX16" fmla="*/ 573221 w 1003300"/>
              <a:gd name="connsiteY16" fmla="*/ 527876 h 1155700"/>
              <a:gd name="connsiteX17" fmla="*/ 581984 w 1003300"/>
              <a:gd name="connsiteY17" fmla="*/ 518732 h 1155700"/>
              <a:gd name="connsiteX18" fmla="*/ 581984 w 1003300"/>
              <a:gd name="connsiteY18" fmla="*/ 303975 h 1155700"/>
              <a:gd name="connsiteX19" fmla="*/ 1008895 w 1003300"/>
              <a:gd name="connsiteY19" fmla="*/ 731076 h 1155700"/>
              <a:gd name="connsiteX20" fmla="*/ 649929 w 1003300"/>
              <a:gd name="connsiteY20" fmla="*/ 864426 h 1155700"/>
              <a:gd name="connsiteX21" fmla="*/ 649929 w 1003300"/>
              <a:gd name="connsiteY21" fmla="*/ 991807 h 1155700"/>
              <a:gd name="connsiteX22" fmla="*/ 911359 w 1003300"/>
              <a:gd name="connsiteY22" fmla="*/ 730568 h 1155700"/>
              <a:gd name="connsiteX23" fmla="*/ 649231 w 1003300"/>
              <a:gd name="connsiteY23" fmla="*/ 468376 h 1155700"/>
              <a:gd name="connsiteX24" fmla="*/ 649231 w 1003300"/>
              <a:gd name="connsiteY24" fmla="*/ 595693 h 1155700"/>
              <a:gd name="connsiteX25" fmla="*/ 216732 w 1003300"/>
              <a:gd name="connsiteY25" fmla="*/ 595693 h 1155700"/>
              <a:gd name="connsiteX26" fmla="*/ 221558 w 1003300"/>
              <a:gd name="connsiteY26" fmla="*/ 601091 h 1155700"/>
              <a:gd name="connsiteX27" fmla="*/ 427870 w 1003300"/>
              <a:gd name="connsiteY27" fmla="*/ 807720 h 1155700"/>
              <a:gd name="connsiteX28" fmla="*/ 542170 w 1003300"/>
              <a:gd name="connsiteY28" fmla="*/ 862457 h 1155700"/>
              <a:gd name="connsiteX29" fmla="*/ 624720 w 1003300"/>
              <a:gd name="connsiteY29" fmla="*/ 864426 h 1155700"/>
              <a:gd name="connsiteX30" fmla="*/ 649929 w 1003300"/>
              <a:gd name="connsiteY30" fmla="*/ 864426 h 1155700"/>
              <a:gd name="connsiteX31" fmla="*/ 68523 w 1003300"/>
              <a:gd name="connsiteY31" fmla="*/ 162941 h 1155700"/>
              <a:gd name="connsiteX32" fmla="*/ 68142 w 1003300"/>
              <a:gd name="connsiteY32" fmla="*/ 168275 h 1155700"/>
              <a:gd name="connsiteX33" fmla="*/ 68460 w 1003300"/>
              <a:gd name="connsiteY33" fmla="*/ 339725 h 1155700"/>
              <a:gd name="connsiteX34" fmla="*/ 75318 w 1003300"/>
              <a:gd name="connsiteY34" fmla="*/ 411162 h 1155700"/>
              <a:gd name="connsiteX35" fmla="*/ 127325 w 1003300"/>
              <a:gd name="connsiteY35" fmla="*/ 494665 h 1155700"/>
              <a:gd name="connsiteX36" fmla="*/ 203207 w 1003300"/>
              <a:gd name="connsiteY36" fmla="*/ 521780 h 1155700"/>
              <a:gd name="connsiteX37" fmla="*/ 333889 w 1003300"/>
              <a:gd name="connsiteY37" fmla="*/ 527558 h 1155700"/>
              <a:gd name="connsiteX38" fmla="*/ 336937 w 1003300"/>
              <a:gd name="connsiteY38" fmla="*/ 526732 h 1155700"/>
              <a:gd name="connsiteX39" fmla="*/ 336938 w 1003300"/>
              <a:gd name="connsiteY39" fmla="*/ 162243 h 1155700"/>
              <a:gd name="connsiteX40" fmla="*/ 202508 w 1003300"/>
              <a:gd name="connsiteY40" fmla="*/ 295021 h 115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003300" h="1155700">
                <a:moveTo>
                  <a:pt x="1008895" y="731076"/>
                </a:moveTo>
                <a:lnTo>
                  <a:pt x="581921" y="1157986"/>
                </a:lnTo>
                <a:lnTo>
                  <a:pt x="581921" y="932371"/>
                </a:lnTo>
                <a:lnTo>
                  <a:pt x="565728" y="932371"/>
                </a:lnTo>
                <a:cubicBezTo>
                  <a:pt x="538636" y="932998"/>
                  <a:pt x="511586" y="929900"/>
                  <a:pt x="485337" y="923163"/>
                </a:cubicBezTo>
                <a:cubicBezTo>
                  <a:pt x="455495" y="914588"/>
                  <a:pt x="428116" y="899048"/>
                  <a:pt x="405454" y="877824"/>
                </a:cubicBezTo>
                <a:cubicBezTo>
                  <a:pt x="371736" y="847407"/>
                  <a:pt x="338843" y="815975"/>
                  <a:pt x="306585" y="784035"/>
                </a:cubicBezTo>
                <a:cubicBezTo>
                  <a:pt x="242111" y="720238"/>
                  <a:pt x="178082" y="655997"/>
                  <a:pt x="114497" y="591312"/>
                </a:cubicBezTo>
                <a:cubicBezTo>
                  <a:pt x="82430" y="558737"/>
                  <a:pt x="52140" y="524510"/>
                  <a:pt x="29534" y="484251"/>
                </a:cubicBezTo>
                <a:cubicBezTo>
                  <a:pt x="16810" y="460725"/>
                  <a:pt x="9295" y="434737"/>
                  <a:pt x="7500" y="408051"/>
                </a:cubicBezTo>
                <a:cubicBezTo>
                  <a:pt x="3944" y="366395"/>
                  <a:pt x="1150" y="324548"/>
                  <a:pt x="452" y="282766"/>
                </a:cubicBezTo>
                <a:cubicBezTo>
                  <a:pt x="-565" y="192087"/>
                  <a:pt x="452" y="101346"/>
                  <a:pt x="452" y="10668"/>
                </a:cubicBezTo>
                <a:lnTo>
                  <a:pt x="452" y="1333"/>
                </a:lnTo>
                <a:cubicBezTo>
                  <a:pt x="67952" y="68961"/>
                  <a:pt x="134817" y="135890"/>
                  <a:pt x="201937" y="203200"/>
                </a:cubicBezTo>
                <a:lnTo>
                  <a:pt x="405137" y="0"/>
                </a:lnTo>
                <a:lnTo>
                  <a:pt x="405137" y="527876"/>
                </a:lnTo>
                <a:cubicBezTo>
                  <a:pt x="408185" y="527876"/>
                  <a:pt x="519818" y="527876"/>
                  <a:pt x="573221" y="527876"/>
                </a:cubicBezTo>
                <a:cubicBezTo>
                  <a:pt x="580524" y="527876"/>
                  <a:pt x="581984" y="525463"/>
                  <a:pt x="581984" y="518732"/>
                </a:cubicBezTo>
                <a:cubicBezTo>
                  <a:pt x="581984" y="449516"/>
                  <a:pt x="581984" y="305435"/>
                  <a:pt x="581984" y="303975"/>
                </a:cubicBezTo>
                <a:cubicBezTo>
                  <a:pt x="580778" y="304292"/>
                  <a:pt x="1010038" y="732028"/>
                  <a:pt x="1008895" y="731076"/>
                </a:cubicBezTo>
                <a:close/>
                <a:moveTo>
                  <a:pt x="649929" y="864426"/>
                </a:moveTo>
                <a:lnTo>
                  <a:pt x="649929" y="991807"/>
                </a:lnTo>
                <a:cubicBezTo>
                  <a:pt x="737601" y="904092"/>
                  <a:pt x="824745" y="817012"/>
                  <a:pt x="911359" y="730568"/>
                </a:cubicBezTo>
                <a:lnTo>
                  <a:pt x="649231" y="468376"/>
                </a:lnTo>
                <a:lnTo>
                  <a:pt x="649231" y="595693"/>
                </a:lnTo>
                <a:lnTo>
                  <a:pt x="216732" y="595693"/>
                </a:lnTo>
                <a:cubicBezTo>
                  <a:pt x="218955" y="598170"/>
                  <a:pt x="220162" y="599757"/>
                  <a:pt x="221558" y="601091"/>
                </a:cubicBezTo>
                <a:cubicBezTo>
                  <a:pt x="290265" y="669967"/>
                  <a:pt x="359036" y="738844"/>
                  <a:pt x="427870" y="807720"/>
                </a:cubicBezTo>
                <a:cubicBezTo>
                  <a:pt x="459620" y="839470"/>
                  <a:pt x="496894" y="859473"/>
                  <a:pt x="542170" y="862457"/>
                </a:cubicBezTo>
                <a:cubicBezTo>
                  <a:pt x="569665" y="864235"/>
                  <a:pt x="597288" y="863854"/>
                  <a:pt x="624720" y="864426"/>
                </a:cubicBezTo>
                <a:cubicBezTo>
                  <a:pt x="632721" y="864553"/>
                  <a:pt x="640404" y="864426"/>
                  <a:pt x="649929" y="864426"/>
                </a:cubicBezTo>
                <a:close/>
                <a:moveTo>
                  <a:pt x="68523" y="162941"/>
                </a:moveTo>
                <a:cubicBezTo>
                  <a:pt x="68523" y="164402"/>
                  <a:pt x="68142" y="166370"/>
                  <a:pt x="68142" y="168275"/>
                </a:cubicBezTo>
                <a:cubicBezTo>
                  <a:pt x="68142" y="225425"/>
                  <a:pt x="67507" y="282575"/>
                  <a:pt x="68460" y="339725"/>
                </a:cubicBezTo>
                <a:cubicBezTo>
                  <a:pt x="68770" y="363686"/>
                  <a:pt x="71064" y="387580"/>
                  <a:pt x="75318" y="411162"/>
                </a:cubicBezTo>
                <a:cubicBezTo>
                  <a:pt x="81668" y="445326"/>
                  <a:pt x="97289" y="474662"/>
                  <a:pt x="127325" y="494665"/>
                </a:cubicBezTo>
                <a:cubicBezTo>
                  <a:pt x="150463" y="508873"/>
                  <a:pt x="176305" y="518107"/>
                  <a:pt x="203207" y="521780"/>
                </a:cubicBezTo>
                <a:cubicBezTo>
                  <a:pt x="246514" y="529273"/>
                  <a:pt x="290265" y="527621"/>
                  <a:pt x="333889" y="527558"/>
                </a:cubicBezTo>
                <a:cubicBezTo>
                  <a:pt x="334936" y="527411"/>
                  <a:pt x="335960" y="527133"/>
                  <a:pt x="336937" y="526732"/>
                </a:cubicBezTo>
                <a:lnTo>
                  <a:pt x="336938" y="162243"/>
                </a:lnTo>
                <a:lnTo>
                  <a:pt x="202508" y="295021"/>
                </a:lnTo>
                <a:close/>
              </a:path>
            </a:pathLst>
          </a:cu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4039737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4">
          <p15:clr>
            <a:srgbClr val="FBAE40"/>
          </p15:clr>
        </p15:guide>
      </p15:sldGuideLst>
    </p:ext>
  </p:extLst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Activity 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27302" y="344971"/>
            <a:ext cx="7475232" cy="285887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ACTIVITY: </a:t>
            </a:r>
            <a:br>
              <a:rPr lang="en-US" noProof="0" dirty="0"/>
            </a:br>
            <a:r>
              <a:rPr lang="en-US" noProof="0" dirty="0"/>
              <a:t>CLICK TO EDIT TITLE</a:t>
            </a:r>
            <a:endParaRPr lang="en-GB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327303" y="3525004"/>
            <a:ext cx="7475230" cy="2791976"/>
          </a:xfrm>
        </p:spPr>
        <p:txBody>
          <a:bodyPr/>
          <a:lstStyle>
            <a:lvl1pPr>
              <a:lnSpc>
                <a:spcPct val="100000"/>
              </a:lnSpc>
              <a:defRPr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instructions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56887D20-DCD6-8E49-BF31-8F4C2FCCD421}"/>
              </a:ext>
            </a:extLst>
          </p:cNvPr>
          <p:cNvSpPr/>
          <p:nvPr/>
        </p:nvSpPr>
        <p:spPr>
          <a:xfrm>
            <a:off x="487005" y="518307"/>
            <a:ext cx="3525956" cy="4061544"/>
          </a:xfrm>
          <a:custGeom>
            <a:avLst/>
            <a:gdLst>
              <a:gd name="connsiteX0" fmla="*/ 1008895 w 1003300"/>
              <a:gd name="connsiteY0" fmla="*/ 731076 h 1155700"/>
              <a:gd name="connsiteX1" fmla="*/ 581921 w 1003300"/>
              <a:gd name="connsiteY1" fmla="*/ 1157986 h 1155700"/>
              <a:gd name="connsiteX2" fmla="*/ 581921 w 1003300"/>
              <a:gd name="connsiteY2" fmla="*/ 932371 h 1155700"/>
              <a:gd name="connsiteX3" fmla="*/ 565728 w 1003300"/>
              <a:gd name="connsiteY3" fmla="*/ 932371 h 1155700"/>
              <a:gd name="connsiteX4" fmla="*/ 485337 w 1003300"/>
              <a:gd name="connsiteY4" fmla="*/ 923163 h 1155700"/>
              <a:gd name="connsiteX5" fmla="*/ 405454 w 1003300"/>
              <a:gd name="connsiteY5" fmla="*/ 877824 h 1155700"/>
              <a:gd name="connsiteX6" fmla="*/ 306585 w 1003300"/>
              <a:gd name="connsiteY6" fmla="*/ 784035 h 1155700"/>
              <a:gd name="connsiteX7" fmla="*/ 114497 w 1003300"/>
              <a:gd name="connsiteY7" fmla="*/ 591312 h 1155700"/>
              <a:gd name="connsiteX8" fmla="*/ 29534 w 1003300"/>
              <a:gd name="connsiteY8" fmla="*/ 484251 h 1155700"/>
              <a:gd name="connsiteX9" fmla="*/ 7500 w 1003300"/>
              <a:gd name="connsiteY9" fmla="*/ 408051 h 1155700"/>
              <a:gd name="connsiteX10" fmla="*/ 452 w 1003300"/>
              <a:gd name="connsiteY10" fmla="*/ 282766 h 1155700"/>
              <a:gd name="connsiteX11" fmla="*/ 452 w 1003300"/>
              <a:gd name="connsiteY11" fmla="*/ 10668 h 1155700"/>
              <a:gd name="connsiteX12" fmla="*/ 452 w 1003300"/>
              <a:gd name="connsiteY12" fmla="*/ 1333 h 1155700"/>
              <a:gd name="connsiteX13" fmla="*/ 201937 w 1003300"/>
              <a:gd name="connsiteY13" fmla="*/ 203200 h 1155700"/>
              <a:gd name="connsiteX14" fmla="*/ 405137 w 1003300"/>
              <a:gd name="connsiteY14" fmla="*/ 0 h 1155700"/>
              <a:gd name="connsiteX15" fmla="*/ 405137 w 1003300"/>
              <a:gd name="connsiteY15" fmla="*/ 527876 h 1155700"/>
              <a:gd name="connsiteX16" fmla="*/ 573221 w 1003300"/>
              <a:gd name="connsiteY16" fmla="*/ 527876 h 1155700"/>
              <a:gd name="connsiteX17" fmla="*/ 581984 w 1003300"/>
              <a:gd name="connsiteY17" fmla="*/ 518732 h 1155700"/>
              <a:gd name="connsiteX18" fmla="*/ 581984 w 1003300"/>
              <a:gd name="connsiteY18" fmla="*/ 303975 h 1155700"/>
              <a:gd name="connsiteX19" fmla="*/ 1008895 w 1003300"/>
              <a:gd name="connsiteY19" fmla="*/ 731076 h 1155700"/>
              <a:gd name="connsiteX20" fmla="*/ 649929 w 1003300"/>
              <a:gd name="connsiteY20" fmla="*/ 864426 h 1155700"/>
              <a:gd name="connsiteX21" fmla="*/ 649929 w 1003300"/>
              <a:gd name="connsiteY21" fmla="*/ 991807 h 1155700"/>
              <a:gd name="connsiteX22" fmla="*/ 911359 w 1003300"/>
              <a:gd name="connsiteY22" fmla="*/ 730568 h 1155700"/>
              <a:gd name="connsiteX23" fmla="*/ 649231 w 1003300"/>
              <a:gd name="connsiteY23" fmla="*/ 468376 h 1155700"/>
              <a:gd name="connsiteX24" fmla="*/ 649231 w 1003300"/>
              <a:gd name="connsiteY24" fmla="*/ 595693 h 1155700"/>
              <a:gd name="connsiteX25" fmla="*/ 216732 w 1003300"/>
              <a:gd name="connsiteY25" fmla="*/ 595693 h 1155700"/>
              <a:gd name="connsiteX26" fmla="*/ 221558 w 1003300"/>
              <a:gd name="connsiteY26" fmla="*/ 601091 h 1155700"/>
              <a:gd name="connsiteX27" fmla="*/ 427870 w 1003300"/>
              <a:gd name="connsiteY27" fmla="*/ 807720 h 1155700"/>
              <a:gd name="connsiteX28" fmla="*/ 542170 w 1003300"/>
              <a:gd name="connsiteY28" fmla="*/ 862457 h 1155700"/>
              <a:gd name="connsiteX29" fmla="*/ 624720 w 1003300"/>
              <a:gd name="connsiteY29" fmla="*/ 864426 h 1155700"/>
              <a:gd name="connsiteX30" fmla="*/ 649929 w 1003300"/>
              <a:gd name="connsiteY30" fmla="*/ 864426 h 1155700"/>
              <a:gd name="connsiteX31" fmla="*/ 68523 w 1003300"/>
              <a:gd name="connsiteY31" fmla="*/ 162941 h 1155700"/>
              <a:gd name="connsiteX32" fmla="*/ 68142 w 1003300"/>
              <a:gd name="connsiteY32" fmla="*/ 168275 h 1155700"/>
              <a:gd name="connsiteX33" fmla="*/ 68460 w 1003300"/>
              <a:gd name="connsiteY33" fmla="*/ 339725 h 1155700"/>
              <a:gd name="connsiteX34" fmla="*/ 75318 w 1003300"/>
              <a:gd name="connsiteY34" fmla="*/ 411162 h 1155700"/>
              <a:gd name="connsiteX35" fmla="*/ 127325 w 1003300"/>
              <a:gd name="connsiteY35" fmla="*/ 494665 h 1155700"/>
              <a:gd name="connsiteX36" fmla="*/ 203207 w 1003300"/>
              <a:gd name="connsiteY36" fmla="*/ 521780 h 1155700"/>
              <a:gd name="connsiteX37" fmla="*/ 333889 w 1003300"/>
              <a:gd name="connsiteY37" fmla="*/ 527558 h 1155700"/>
              <a:gd name="connsiteX38" fmla="*/ 336937 w 1003300"/>
              <a:gd name="connsiteY38" fmla="*/ 526732 h 1155700"/>
              <a:gd name="connsiteX39" fmla="*/ 336938 w 1003300"/>
              <a:gd name="connsiteY39" fmla="*/ 162243 h 1155700"/>
              <a:gd name="connsiteX40" fmla="*/ 202508 w 1003300"/>
              <a:gd name="connsiteY40" fmla="*/ 295021 h 115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003300" h="1155700">
                <a:moveTo>
                  <a:pt x="1008895" y="731076"/>
                </a:moveTo>
                <a:lnTo>
                  <a:pt x="581921" y="1157986"/>
                </a:lnTo>
                <a:lnTo>
                  <a:pt x="581921" y="932371"/>
                </a:lnTo>
                <a:lnTo>
                  <a:pt x="565728" y="932371"/>
                </a:lnTo>
                <a:cubicBezTo>
                  <a:pt x="538636" y="932998"/>
                  <a:pt x="511586" y="929900"/>
                  <a:pt x="485337" y="923163"/>
                </a:cubicBezTo>
                <a:cubicBezTo>
                  <a:pt x="455495" y="914588"/>
                  <a:pt x="428116" y="899048"/>
                  <a:pt x="405454" y="877824"/>
                </a:cubicBezTo>
                <a:cubicBezTo>
                  <a:pt x="371736" y="847407"/>
                  <a:pt x="338843" y="815975"/>
                  <a:pt x="306585" y="784035"/>
                </a:cubicBezTo>
                <a:cubicBezTo>
                  <a:pt x="242111" y="720238"/>
                  <a:pt x="178082" y="655997"/>
                  <a:pt x="114497" y="591312"/>
                </a:cubicBezTo>
                <a:cubicBezTo>
                  <a:pt x="82430" y="558737"/>
                  <a:pt x="52140" y="524510"/>
                  <a:pt x="29534" y="484251"/>
                </a:cubicBezTo>
                <a:cubicBezTo>
                  <a:pt x="16810" y="460725"/>
                  <a:pt x="9295" y="434737"/>
                  <a:pt x="7500" y="408051"/>
                </a:cubicBezTo>
                <a:cubicBezTo>
                  <a:pt x="3944" y="366395"/>
                  <a:pt x="1150" y="324548"/>
                  <a:pt x="452" y="282766"/>
                </a:cubicBezTo>
                <a:cubicBezTo>
                  <a:pt x="-565" y="192087"/>
                  <a:pt x="452" y="101346"/>
                  <a:pt x="452" y="10668"/>
                </a:cubicBezTo>
                <a:lnTo>
                  <a:pt x="452" y="1333"/>
                </a:lnTo>
                <a:cubicBezTo>
                  <a:pt x="67952" y="68961"/>
                  <a:pt x="134817" y="135890"/>
                  <a:pt x="201937" y="203200"/>
                </a:cubicBezTo>
                <a:lnTo>
                  <a:pt x="405137" y="0"/>
                </a:lnTo>
                <a:lnTo>
                  <a:pt x="405137" y="527876"/>
                </a:lnTo>
                <a:cubicBezTo>
                  <a:pt x="408185" y="527876"/>
                  <a:pt x="519818" y="527876"/>
                  <a:pt x="573221" y="527876"/>
                </a:cubicBezTo>
                <a:cubicBezTo>
                  <a:pt x="580524" y="527876"/>
                  <a:pt x="581984" y="525463"/>
                  <a:pt x="581984" y="518732"/>
                </a:cubicBezTo>
                <a:cubicBezTo>
                  <a:pt x="581984" y="449516"/>
                  <a:pt x="581984" y="305435"/>
                  <a:pt x="581984" y="303975"/>
                </a:cubicBezTo>
                <a:cubicBezTo>
                  <a:pt x="580778" y="304292"/>
                  <a:pt x="1010038" y="732028"/>
                  <a:pt x="1008895" y="731076"/>
                </a:cubicBezTo>
                <a:close/>
                <a:moveTo>
                  <a:pt x="649929" y="864426"/>
                </a:moveTo>
                <a:lnTo>
                  <a:pt x="649929" y="991807"/>
                </a:lnTo>
                <a:cubicBezTo>
                  <a:pt x="737601" y="904092"/>
                  <a:pt x="824745" y="817012"/>
                  <a:pt x="911359" y="730568"/>
                </a:cubicBezTo>
                <a:lnTo>
                  <a:pt x="649231" y="468376"/>
                </a:lnTo>
                <a:lnTo>
                  <a:pt x="649231" y="595693"/>
                </a:lnTo>
                <a:lnTo>
                  <a:pt x="216732" y="595693"/>
                </a:lnTo>
                <a:cubicBezTo>
                  <a:pt x="218955" y="598170"/>
                  <a:pt x="220162" y="599757"/>
                  <a:pt x="221558" y="601091"/>
                </a:cubicBezTo>
                <a:cubicBezTo>
                  <a:pt x="290265" y="669967"/>
                  <a:pt x="359036" y="738844"/>
                  <a:pt x="427870" y="807720"/>
                </a:cubicBezTo>
                <a:cubicBezTo>
                  <a:pt x="459620" y="839470"/>
                  <a:pt x="496894" y="859473"/>
                  <a:pt x="542170" y="862457"/>
                </a:cubicBezTo>
                <a:cubicBezTo>
                  <a:pt x="569665" y="864235"/>
                  <a:pt x="597288" y="863854"/>
                  <a:pt x="624720" y="864426"/>
                </a:cubicBezTo>
                <a:cubicBezTo>
                  <a:pt x="632721" y="864553"/>
                  <a:pt x="640404" y="864426"/>
                  <a:pt x="649929" y="864426"/>
                </a:cubicBezTo>
                <a:close/>
                <a:moveTo>
                  <a:pt x="68523" y="162941"/>
                </a:moveTo>
                <a:cubicBezTo>
                  <a:pt x="68523" y="164402"/>
                  <a:pt x="68142" y="166370"/>
                  <a:pt x="68142" y="168275"/>
                </a:cubicBezTo>
                <a:cubicBezTo>
                  <a:pt x="68142" y="225425"/>
                  <a:pt x="67507" y="282575"/>
                  <a:pt x="68460" y="339725"/>
                </a:cubicBezTo>
                <a:cubicBezTo>
                  <a:pt x="68770" y="363686"/>
                  <a:pt x="71064" y="387580"/>
                  <a:pt x="75318" y="411162"/>
                </a:cubicBezTo>
                <a:cubicBezTo>
                  <a:pt x="81668" y="445326"/>
                  <a:pt x="97289" y="474662"/>
                  <a:pt x="127325" y="494665"/>
                </a:cubicBezTo>
                <a:cubicBezTo>
                  <a:pt x="150463" y="508873"/>
                  <a:pt x="176305" y="518107"/>
                  <a:pt x="203207" y="521780"/>
                </a:cubicBezTo>
                <a:cubicBezTo>
                  <a:pt x="246514" y="529273"/>
                  <a:pt x="290265" y="527621"/>
                  <a:pt x="333889" y="527558"/>
                </a:cubicBezTo>
                <a:cubicBezTo>
                  <a:pt x="334936" y="527411"/>
                  <a:pt x="335960" y="527133"/>
                  <a:pt x="336937" y="526732"/>
                </a:cubicBezTo>
                <a:lnTo>
                  <a:pt x="336938" y="162243"/>
                </a:lnTo>
                <a:lnTo>
                  <a:pt x="202508" y="295021"/>
                </a:lnTo>
                <a:close/>
              </a:path>
            </a:pathLst>
          </a:cu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EF226655-D805-4B87-813B-F781D2DAFE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200" b="1" i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6" name="Freeform 9">
            <a:extLst>
              <a:ext uri="{FF2B5EF4-FFF2-40B4-BE49-F238E27FC236}">
                <a16:creationId xmlns:a16="http://schemas.microsoft.com/office/drawing/2014/main" id="{8617553B-8C2A-4726-8C11-67C0B03C45C8}"/>
              </a:ext>
            </a:extLst>
          </p:cNvPr>
          <p:cNvSpPr/>
          <p:nvPr/>
        </p:nvSpPr>
        <p:spPr>
          <a:xfrm>
            <a:off x="487005" y="518307"/>
            <a:ext cx="3525956" cy="4061544"/>
          </a:xfrm>
          <a:custGeom>
            <a:avLst/>
            <a:gdLst>
              <a:gd name="connsiteX0" fmla="*/ 1008895 w 1003300"/>
              <a:gd name="connsiteY0" fmla="*/ 731076 h 1155700"/>
              <a:gd name="connsiteX1" fmla="*/ 581921 w 1003300"/>
              <a:gd name="connsiteY1" fmla="*/ 1157986 h 1155700"/>
              <a:gd name="connsiteX2" fmla="*/ 581921 w 1003300"/>
              <a:gd name="connsiteY2" fmla="*/ 932371 h 1155700"/>
              <a:gd name="connsiteX3" fmla="*/ 565728 w 1003300"/>
              <a:gd name="connsiteY3" fmla="*/ 932371 h 1155700"/>
              <a:gd name="connsiteX4" fmla="*/ 485337 w 1003300"/>
              <a:gd name="connsiteY4" fmla="*/ 923163 h 1155700"/>
              <a:gd name="connsiteX5" fmla="*/ 405454 w 1003300"/>
              <a:gd name="connsiteY5" fmla="*/ 877824 h 1155700"/>
              <a:gd name="connsiteX6" fmla="*/ 306585 w 1003300"/>
              <a:gd name="connsiteY6" fmla="*/ 784035 h 1155700"/>
              <a:gd name="connsiteX7" fmla="*/ 114497 w 1003300"/>
              <a:gd name="connsiteY7" fmla="*/ 591312 h 1155700"/>
              <a:gd name="connsiteX8" fmla="*/ 29534 w 1003300"/>
              <a:gd name="connsiteY8" fmla="*/ 484251 h 1155700"/>
              <a:gd name="connsiteX9" fmla="*/ 7500 w 1003300"/>
              <a:gd name="connsiteY9" fmla="*/ 408051 h 1155700"/>
              <a:gd name="connsiteX10" fmla="*/ 452 w 1003300"/>
              <a:gd name="connsiteY10" fmla="*/ 282766 h 1155700"/>
              <a:gd name="connsiteX11" fmla="*/ 452 w 1003300"/>
              <a:gd name="connsiteY11" fmla="*/ 10668 h 1155700"/>
              <a:gd name="connsiteX12" fmla="*/ 452 w 1003300"/>
              <a:gd name="connsiteY12" fmla="*/ 1333 h 1155700"/>
              <a:gd name="connsiteX13" fmla="*/ 201937 w 1003300"/>
              <a:gd name="connsiteY13" fmla="*/ 203200 h 1155700"/>
              <a:gd name="connsiteX14" fmla="*/ 405137 w 1003300"/>
              <a:gd name="connsiteY14" fmla="*/ 0 h 1155700"/>
              <a:gd name="connsiteX15" fmla="*/ 405137 w 1003300"/>
              <a:gd name="connsiteY15" fmla="*/ 527876 h 1155700"/>
              <a:gd name="connsiteX16" fmla="*/ 573221 w 1003300"/>
              <a:gd name="connsiteY16" fmla="*/ 527876 h 1155700"/>
              <a:gd name="connsiteX17" fmla="*/ 581984 w 1003300"/>
              <a:gd name="connsiteY17" fmla="*/ 518732 h 1155700"/>
              <a:gd name="connsiteX18" fmla="*/ 581984 w 1003300"/>
              <a:gd name="connsiteY18" fmla="*/ 303975 h 1155700"/>
              <a:gd name="connsiteX19" fmla="*/ 1008895 w 1003300"/>
              <a:gd name="connsiteY19" fmla="*/ 731076 h 1155700"/>
              <a:gd name="connsiteX20" fmla="*/ 649929 w 1003300"/>
              <a:gd name="connsiteY20" fmla="*/ 864426 h 1155700"/>
              <a:gd name="connsiteX21" fmla="*/ 649929 w 1003300"/>
              <a:gd name="connsiteY21" fmla="*/ 991807 h 1155700"/>
              <a:gd name="connsiteX22" fmla="*/ 911359 w 1003300"/>
              <a:gd name="connsiteY22" fmla="*/ 730568 h 1155700"/>
              <a:gd name="connsiteX23" fmla="*/ 649231 w 1003300"/>
              <a:gd name="connsiteY23" fmla="*/ 468376 h 1155700"/>
              <a:gd name="connsiteX24" fmla="*/ 649231 w 1003300"/>
              <a:gd name="connsiteY24" fmla="*/ 595693 h 1155700"/>
              <a:gd name="connsiteX25" fmla="*/ 216732 w 1003300"/>
              <a:gd name="connsiteY25" fmla="*/ 595693 h 1155700"/>
              <a:gd name="connsiteX26" fmla="*/ 221558 w 1003300"/>
              <a:gd name="connsiteY26" fmla="*/ 601091 h 1155700"/>
              <a:gd name="connsiteX27" fmla="*/ 427870 w 1003300"/>
              <a:gd name="connsiteY27" fmla="*/ 807720 h 1155700"/>
              <a:gd name="connsiteX28" fmla="*/ 542170 w 1003300"/>
              <a:gd name="connsiteY28" fmla="*/ 862457 h 1155700"/>
              <a:gd name="connsiteX29" fmla="*/ 624720 w 1003300"/>
              <a:gd name="connsiteY29" fmla="*/ 864426 h 1155700"/>
              <a:gd name="connsiteX30" fmla="*/ 649929 w 1003300"/>
              <a:gd name="connsiteY30" fmla="*/ 864426 h 1155700"/>
              <a:gd name="connsiteX31" fmla="*/ 68523 w 1003300"/>
              <a:gd name="connsiteY31" fmla="*/ 162941 h 1155700"/>
              <a:gd name="connsiteX32" fmla="*/ 68142 w 1003300"/>
              <a:gd name="connsiteY32" fmla="*/ 168275 h 1155700"/>
              <a:gd name="connsiteX33" fmla="*/ 68460 w 1003300"/>
              <a:gd name="connsiteY33" fmla="*/ 339725 h 1155700"/>
              <a:gd name="connsiteX34" fmla="*/ 75318 w 1003300"/>
              <a:gd name="connsiteY34" fmla="*/ 411162 h 1155700"/>
              <a:gd name="connsiteX35" fmla="*/ 127325 w 1003300"/>
              <a:gd name="connsiteY35" fmla="*/ 494665 h 1155700"/>
              <a:gd name="connsiteX36" fmla="*/ 203207 w 1003300"/>
              <a:gd name="connsiteY36" fmla="*/ 521780 h 1155700"/>
              <a:gd name="connsiteX37" fmla="*/ 333889 w 1003300"/>
              <a:gd name="connsiteY37" fmla="*/ 527558 h 1155700"/>
              <a:gd name="connsiteX38" fmla="*/ 336937 w 1003300"/>
              <a:gd name="connsiteY38" fmla="*/ 526732 h 1155700"/>
              <a:gd name="connsiteX39" fmla="*/ 336938 w 1003300"/>
              <a:gd name="connsiteY39" fmla="*/ 162243 h 1155700"/>
              <a:gd name="connsiteX40" fmla="*/ 202508 w 1003300"/>
              <a:gd name="connsiteY40" fmla="*/ 295021 h 115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003300" h="1155700">
                <a:moveTo>
                  <a:pt x="1008895" y="731076"/>
                </a:moveTo>
                <a:lnTo>
                  <a:pt x="581921" y="1157986"/>
                </a:lnTo>
                <a:lnTo>
                  <a:pt x="581921" y="932371"/>
                </a:lnTo>
                <a:lnTo>
                  <a:pt x="565728" y="932371"/>
                </a:lnTo>
                <a:cubicBezTo>
                  <a:pt x="538636" y="932998"/>
                  <a:pt x="511586" y="929900"/>
                  <a:pt x="485337" y="923163"/>
                </a:cubicBezTo>
                <a:cubicBezTo>
                  <a:pt x="455495" y="914588"/>
                  <a:pt x="428116" y="899048"/>
                  <a:pt x="405454" y="877824"/>
                </a:cubicBezTo>
                <a:cubicBezTo>
                  <a:pt x="371736" y="847407"/>
                  <a:pt x="338843" y="815975"/>
                  <a:pt x="306585" y="784035"/>
                </a:cubicBezTo>
                <a:cubicBezTo>
                  <a:pt x="242111" y="720238"/>
                  <a:pt x="178082" y="655997"/>
                  <a:pt x="114497" y="591312"/>
                </a:cubicBezTo>
                <a:cubicBezTo>
                  <a:pt x="82430" y="558737"/>
                  <a:pt x="52140" y="524510"/>
                  <a:pt x="29534" y="484251"/>
                </a:cubicBezTo>
                <a:cubicBezTo>
                  <a:pt x="16810" y="460725"/>
                  <a:pt x="9295" y="434737"/>
                  <a:pt x="7500" y="408051"/>
                </a:cubicBezTo>
                <a:cubicBezTo>
                  <a:pt x="3944" y="366395"/>
                  <a:pt x="1150" y="324548"/>
                  <a:pt x="452" y="282766"/>
                </a:cubicBezTo>
                <a:cubicBezTo>
                  <a:pt x="-565" y="192087"/>
                  <a:pt x="452" y="101346"/>
                  <a:pt x="452" y="10668"/>
                </a:cubicBezTo>
                <a:lnTo>
                  <a:pt x="452" y="1333"/>
                </a:lnTo>
                <a:cubicBezTo>
                  <a:pt x="67952" y="68961"/>
                  <a:pt x="134817" y="135890"/>
                  <a:pt x="201937" y="203200"/>
                </a:cubicBezTo>
                <a:lnTo>
                  <a:pt x="405137" y="0"/>
                </a:lnTo>
                <a:lnTo>
                  <a:pt x="405137" y="527876"/>
                </a:lnTo>
                <a:cubicBezTo>
                  <a:pt x="408185" y="527876"/>
                  <a:pt x="519818" y="527876"/>
                  <a:pt x="573221" y="527876"/>
                </a:cubicBezTo>
                <a:cubicBezTo>
                  <a:pt x="580524" y="527876"/>
                  <a:pt x="581984" y="525463"/>
                  <a:pt x="581984" y="518732"/>
                </a:cubicBezTo>
                <a:cubicBezTo>
                  <a:pt x="581984" y="449516"/>
                  <a:pt x="581984" y="305435"/>
                  <a:pt x="581984" y="303975"/>
                </a:cubicBezTo>
                <a:cubicBezTo>
                  <a:pt x="580778" y="304292"/>
                  <a:pt x="1010038" y="732028"/>
                  <a:pt x="1008895" y="731076"/>
                </a:cubicBezTo>
                <a:close/>
                <a:moveTo>
                  <a:pt x="649929" y="864426"/>
                </a:moveTo>
                <a:lnTo>
                  <a:pt x="649929" y="991807"/>
                </a:lnTo>
                <a:cubicBezTo>
                  <a:pt x="737601" y="904092"/>
                  <a:pt x="824745" y="817012"/>
                  <a:pt x="911359" y="730568"/>
                </a:cubicBezTo>
                <a:lnTo>
                  <a:pt x="649231" y="468376"/>
                </a:lnTo>
                <a:lnTo>
                  <a:pt x="649231" y="595693"/>
                </a:lnTo>
                <a:lnTo>
                  <a:pt x="216732" y="595693"/>
                </a:lnTo>
                <a:cubicBezTo>
                  <a:pt x="218955" y="598170"/>
                  <a:pt x="220162" y="599757"/>
                  <a:pt x="221558" y="601091"/>
                </a:cubicBezTo>
                <a:cubicBezTo>
                  <a:pt x="290265" y="669967"/>
                  <a:pt x="359036" y="738844"/>
                  <a:pt x="427870" y="807720"/>
                </a:cubicBezTo>
                <a:cubicBezTo>
                  <a:pt x="459620" y="839470"/>
                  <a:pt x="496894" y="859473"/>
                  <a:pt x="542170" y="862457"/>
                </a:cubicBezTo>
                <a:cubicBezTo>
                  <a:pt x="569665" y="864235"/>
                  <a:pt x="597288" y="863854"/>
                  <a:pt x="624720" y="864426"/>
                </a:cubicBezTo>
                <a:cubicBezTo>
                  <a:pt x="632721" y="864553"/>
                  <a:pt x="640404" y="864426"/>
                  <a:pt x="649929" y="864426"/>
                </a:cubicBezTo>
                <a:close/>
                <a:moveTo>
                  <a:pt x="68523" y="162941"/>
                </a:moveTo>
                <a:cubicBezTo>
                  <a:pt x="68523" y="164402"/>
                  <a:pt x="68142" y="166370"/>
                  <a:pt x="68142" y="168275"/>
                </a:cubicBezTo>
                <a:cubicBezTo>
                  <a:pt x="68142" y="225425"/>
                  <a:pt x="67507" y="282575"/>
                  <a:pt x="68460" y="339725"/>
                </a:cubicBezTo>
                <a:cubicBezTo>
                  <a:pt x="68770" y="363686"/>
                  <a:pt x="71064" y="387580"/>
                  <a:pt x="75318" y="411162"/>
                </a:cubicBezTo>
                <a:cubicBezTo>
                  <a:pt x="81668" y="445326"/>
                  <a:pt x="97289" y="474662"/>
                  <a:pt x="127325" y="494665"/>
                </a:cubicBezTo>
                <a:cubicBezTo>
                  <a:pt x="150463" y="508873"/>
                  <a:pt x="176305" y="518107"/>
                  <a:pt x="203207" y="521780"/>
                </a:cubicBezTo>
                <a:cubicBezTo>
                  <a:pt x="246514" y="529273"/>
                  <a:pt x="290265" y="527621"/>
                  <a:pt x="333889" y="527558"/>
                </a:cubicBezTo>
                <a:cubicBezTo>
                  <a:pt x="334936" y="527411"/>
                  <a:pt x="335960" y="527133"/>
                  <a:pt x="336937" y="526732"/>
                </a:cubicBezTo>
                <a:lnTo>
                  <a:pt x="336938" y="162243"/>
                </a:lnTo>
                <a:lnTo>
                  <a:pt x="202508" y="295021"/>
                </a:lnTo>
                <a:close/>
              </a:path>
            </a:pathLst>
          </a:cu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1038043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4">
          <p15:clr>
            <a:srgbClr val="FBAE40"/>
          </p15:clr>
        </p15:guide>
      </p15:sldGuideLst>
    </p:ext>
  </p:extLst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Activity 1">
    <p:bg>
      <p:bgPr>
        <a:solidFill>
          <a:srgbClr val="20D3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27302" y="344971"/>
            <a:ext cx="7475232" cy="285887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baseline="0">
                <a:solidFill>
                  <a:schemeClr val="tx1"/>
                </a:solidFill>
              </a:defRPr>
            </a:lvl1pPr>
          </a:lstStyle>
          <a:p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ACTIVITY: </a:t>
            </a:r>
            <a:br>
              <a:rPr lang="en-US" noProof="0" dirty="0"/>
            </a:br>
            <a:r>
              <a:rPr lang="en-US" noProof="0" dirty="0"/>
              <a:t>CLICK TO EDIT TITLE</a:t>
            </a:r>
            <a:endParaRPr lang="en-GB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327303" y="3525004"/>
            <a:ext cx="7475230" cy="2791976"/>
          </a:xfrm>
        </p:spPr>
        <p:txBody>
          <a:bodyPr/>
          <a:lstStyle>
            <a:lvl1pPr>
              <a:lnSpc>
                <a:spcPct val="100000"/>
              </a:lnSpc>
              <a:defRPr b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instructions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56887D20-DCD6-8E49-BF31-8F4C2FCCD421}"/>
              </a:ext>
            </a:extLst>
          </p:cNvPr>
          <p:cNvSpPr/>
          <p:nvPr/>
        </p:nvSpPr>
        <p:spPr>
          <a:xfrm>
            <a:off x="487005" y="518307"/>
            <a:ext cx="3525956" cy="4061544"/>
          </a:xfrm>
          <a:custGeom>
            <a:avLst/>
            <a:gdLst>
              <a:gd name="connsiteX0" fmla="*/ 1008895 w 1003300"/>
              <a:gd name="connsiteY0" fmla="*/ 731076 h 1155700"/>
              <a:gd name="connsiteX1" fmla="*/ 581921 w 1003300"/>
              <a:gd name="connsiteY1" fmla="*/ 1157986 h 1155700"/>
              <a:gd name="connsiteX2" fmla="*/ 581921 w 1003300"/>
              <a:gd name="connsiteY2" fmla="*/ 932371 h 1155700"/>
              <a:gd name="connsiteX3" fmla="*/ 565728 w 1003300"/>
              <a:gd name="connsiteY3" fmla="*/ 932371 h 1155700"/>
              <a:gd name="connsiteX4" fmla="*/ 485337 w 1003300"/>
              <a:gd name="connsiteY4" fmla="*/ 923163 h 1155700"/>
              <a:gd name="connsiteX5" fmla="*/ 405454 w 1003300"/>
              <a:gd name="connsiteY5" fmla="*/ 877824 h 1155700"/>
              <a:gd name="connsiteX6" fmla="*/ 306585 w 1003300"/>
              <a:gd name="connsiteY6" fmla="*/ 784035 h 1155700"/>
              <a:gd name="connsiteX7" fmla="*/ 114497 w 1003300"/>
              <a:gd name="connsiteY7" fmla="*/ 591312 h 1155700"/>
              <a:gd name="connsiteX8" fmla="*/ 29534 w 1003300"/>
              <a:gd name="connsiteY8" fmla="*/ 484251 h 1155700"/>
              <a:gd name="connsiteX9" fmla="*/ 7500 w 1003300"/>
              <a:gd name="connsiteY9" fmla="*/ 408051 h 1155700"/>
              <a:gd name="connsiteX10" fmla="*/ 452 w 1003300"/>
              <a:gd name="connsiteY10" fmla="*/ 282766 h 1155700"/>
              <a:gd name="connsiteX11" fmla="*/ 452 w 1003300"/>
              <a:gd name="connsiteY11" fmla="*/ 10668 h 1155700"/>
              <a:gd name="connsiteX12" fmla="*/ 452 w 1003300"/>
              <a:gd name="connsiteY12" fmla="*/ 1333 h 1155700"/>
              <a:gd name="connsiteX13" fmla="*/ 201937 w 1003300"/>
              <a:gd name="connsiteY13" fmla="*/ 203200 h 1155700"/>
              <a:gd name="connsiteX14" fmla="*/ 405137 w 1003300"/>
              <a:gd name="connsiteY14" fmla="*/ 0 h 1155700"/>
              <a:gd name="connsiteX15" fmla="*/ 405137 w 1003300"/>
              <a:gd name="connsiteY15" fmla="*/ 527876 h 1155700"/>
              <a:gd name="connsiteX16" fmla="*/ 573221 w 1003300"/>
              <a:gd name="connsiteY16" fmla="*/ 527876 h 1155700"/>
              <a:gd name="connsiteX17" fmla="*/ 581984 w 1003300"/>
              <a:gd name="connsiteY17" fmla="*/ 518732 h 1155700"/>
              <a:gd name="connsiteX18" fmla="*/ 581984 w 1003300"/>
              <a:gd name="connsiteY18" fmla="*/ 303975 h 1155700"/>
              <a:gd name="connsiteX19" fmla="*/ 1008895 w 1003300"/>
              <a:gd name="connsiteY19" fmla="*/ 731076 h 1155700"/>
              <a:gd name="connsiteX20" fmla="*/ 649929 w 1003300"/>
              <a:gd name="connsiteY20" fmla="*/ 864426 h 1155700"/>
              <a:gd name="connsiteX21" fmla="*/ 649929 w 1003300"/>
              <a:gd name="connsiteY21" fmla="*/ 991807 h 1155700"/>
              <a:gd name="connsiteX22" fmla="*/ 911359 w 1003300"/>
              <a:gd name="connsiteY22" fmla="*/ 730568 h 1155700"/>
              <a:gd name="connsiteX23" fmla="*/ 649231 w 1003300"/>
              <a:gd name="connsiteY23" fmla="*/ 468376 h 1155700"/>
              <a:gd name="connsiteX24" fmla="*/ 649231 w 1003300"/>
              <a:gd name="connsiteY24" fmla="*/ 595693 h 1155700"/>
              <a:gd name="connsiteX25" fmla="*/ 216732 w 1003300"/>
              <a:gd name="connsiteY25" fmla="*/ 595693 h 1155700"/>
              <a:gd name="connsiteX26" fmla="*/ 221558 w 1003300"/>
              <a:gd name="connsiteY26" fmla="*/ 601091 h 1155700"/>
              <a:gd name="connsiteX27" fmla="*/ 427870 w 1003300"/>
              <a:gd name="connsiteY27" fmla="*/ 807720 h 1155700"/>
              <a:gd name="connsiteX28" fmla="*/ 542170 w 1003300"/>
              <a:gd name="connsiteY28" fmla="*/ 862457 h 1155700"/>
              <a:gd name="connsiteX29" fmla="*/ 624720 w 1003300"/>
              <a:gd name="connsiteY29" fmla="*/ 864426 h 1155700"/>
              <a:gd name="connsiteX30" fmla="*/ 649929 w 1003300"/>
              <a:gd name="connsiteY30" fmla="*/ 864426 h 1155700"/>
              <a:gd name="connsiteX31" fmla="*/ 68523 w 1003300"/>
              <a:gd name="connsiteY31" fmla="*/ 162941 h 1155700"/>
              <a:gd name="connsiteX32" fmla="*/ 68142 w 1003300"/>
              <a:gd name="connsiteY32" fmla="*/ 168275 h 1155700"/>
              <a:gd name="connsiteX33" fmla="*/ 68460 w 1003300"/>
              <a:gd name="connsiteY33" fmla="*/ 339725 h 1155700"/>
              <a:gd name="connsiteX34" fmla="*/ 75318 w 1003300"/>
              <a:gd name="connsiteY34" fmla="*/ 411162 h 1155700"/>
              <a:gd name="connsiteX35" fmla="*/ 127325 w 1003300"/>
              <a:gd name="connsiteY35" fmla="*/ 494665 h 1155700"/>
              <a:gd name="connsiteX36" fmla="*/ 203207 w 1003300"/>
              <a:gd name="connsiteY36" fmla="*/ 521780 h 1155700"/>
              <a:gd name="connsiteX37" fmla="*/ 333889 w 1003300"/>
              <a:gd name="connsiteY37" fmla="*/ 527558 h 1155700"/>
              <a:gd name="connsiteX38" fmla="*/ 336937 w 1003300"/>
              <a:gd name="connsiteY38" fmla="*/ 526732 h 1155700"/>
              <a:gd name="connsiteX39" fmla="*/ 336938 w 1003300"/>
              <a:gd name="connsiteY39" fmla="*/ 162243 h 1155700"/>
              <a:gd name="connsiteX40" fmla="*/ 202508 w 1003300"/>
              <a:gd name="connsiteY40" fmla="*/ 295021 h 115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003300" h="1155700">
                <a:moveTo>
                  <a:pt x="1008895" y="731076"/>
                </a:moveTo>
                <a:lnTo>
                  <a:pt x="581921" y="1157986"/>
                </a:lnTo>
                <a:lnTo>
                  <a:pt x="581921" y="932371"/>
                </a:lnTo>
                <a:lnTo>
                  <a:pt x="565728" y="932371"/>
                </a:lnTo>
                <a:cubicBezTo>
                  <a:pt x="538636" y="932998"/>
                  <a:pt x="511586" y="929900"/>
                  <a:pt x="485337" y="923163"/>
                </a:cubicBezTo>
                <a:cubicBezTo>
                  <a:pt x="455495" y="914588"/>
                  <a:pt x="428116" y="899048"/>
                  <a:pt x="405454" y="877824"/>
                </a:cubicBezTo>
                <a:cubicBezTo>
                  <a:pt x="371736" y="847407"/>
                  <a:pt x="338843" y="815975"/>
                  <a:pt x="306585" y="784035"/>
                </a:cubicBezTo>
                <a:cubicBezTo>
                  <a:pt x="242111" y="720238"/>
                  <a:pt x="178082" y="655997"/>
                  <a:pt x="114497" y="591312"/>
                </a:cubicBezTo>
                <a:cubicBezTo>
                  <a:pt x="82430" y="558737"/>
                  <a:pt x="52140" y="524510"/>
                  <a:pt x="29534" y="484251"/>
                </a:cubicBezTo>
                <a:cubicBezTo>
                  <a:pt x="16810" y="460725"/>
                  <a:pt x="9295" y="434737"/>
                  <a:pt x="7500" y="408051"/>
                </a:cubicBezTo>
                <a:cubicBezTo>
                  <a:pt x="3944" y="366395"/>
                  <a:pt x="1150" y="324548"/>
                  <a:pt x="452" y="282766"/>
                </a:cubicBezTo>
                <a:cubicBezTo>
                  <a:pt x="-565" y="192087"/>
                  <a:pt x="452" y="101346"/>
                  <a:pt x="452" y="10668"/>
                </a:cubicBezTo>
                <a:lnTo>
                  <a:pt x="452" y="1333"/>
                </a:lnTo>
                <a:cubicBezTo>
                  <a:pt x="67952" y="68961"/>
                  <a:pt x="134817" y="135890"/>
                  <a:pt x="201937" y="203200"/>
                </a:cubicBezTo>
                <a:lnTo>
                  <a:pt x="405137" y="0"/>
                </a:lnTo>
                <a:lnTo>
                  <a:pt x="405137" y="527876"/>
                </a:lnTo>
                <a:cubicBezTo>
                  <a:pt x="408185" y="527876"/>
                  <a:pt x="519818" y="527876"/>
                  <a:pt x="573221" y="527876"/>
                </a:cubicBezTo>
                <a:cubicBezTo>
                  <a:pt x="580524" y="527876"/>
                  <a:pt x="581984" y="525463"/>
                  <a:pt x="581984" y="518732"/>
                </a:cubicBezTo>
                <a:cubicBezTo>
                  <a:pt x="581984" y="449516"/>
                  <a:pt x="581984" y="305435"/>
                  <a:pt x="581984" y="303975"/>
                </a:cubicBezTo>
                <a:cubicBezTo>
                  <a:pt x="580778" y="304292"/>
                  <a:pt x="1010038" y="732028"/>
                  <a:pt x="1008895" y="731076"/>
                </a:cubicBezTo>
                <a:close/>
                <a:moveTo>
                  <a:pt x="649929" y="864426"/>
                </a:moveTo>
                <a:lnTo>
                  <a:pt x="649929" y="991807"/>
                </a:lnTo>
                <a:cubicBezTo>
                  <a:pt x="737601" y="904092"/>
                  <a:pt x="824745" y="817012"/>
                  <a:pt x="911359" y="730568"/>
                </a:cubicBezTo>
                <a:lnTo>
                  <a:pt x="649231" y="468376"/>
                </a:lnTo>
                <a:lnTo>
                  <a:pt x="649231" y="595693"/>
                </a:lnTo>
                <a:lnTo>
                  <a:pt x="216732" y="595693"/>
                </a:lnTo>
                <a:cubicBezTo>
                  <a:pt x="218955" y="598170"/>
                  <a:pt x="220162" y="599757"/>
                  <a:pt x="221558" y="601091"/>
                </a:cubicBezTo>
                <a:cubicBezTo>
                  <a:pt x="290265" y="669967"/>
                  <a:pt x="359036" y="738844"/>
                  <a:pt x="427870" y="807720"/>
                </a:cubicBezTo>
                <a:cubicBezTo>
                  <a:pt x="459620" y="839470"/>
                  <a:pt x="496894" y="859473"/>
                  <a:pt x="542170" y="862457"/>
                </a:cubicBezTo>
                <a:cubicBezTo>
                  <a:pt x="569665" y="864235"/>
                  <a:pt x="597288" y="863854"/>
                  <a:pt x="624720" y="864426"/>
                </a:cubicBezTo>
                <a:cubicBezTo>
                  <a:pt x="632721" y="864553"/>
                  <a:pt x="640404" y="864426"/>
                  <a:pt x="649929" y="864426"/>
                </a:cubicBezTo>
                <a:close/>
                <a:moveTo>
                  <a:pt x="68523" y="162941"/>
                </a:moveTo>
                <a:cubicBezTo>
                  <a:pt x="68523" y="164402"/>
                  <a:pt x="68142" y="166370"/>
                  <a:pt x="68142" y="168275"/>
                </a:cubicBezTo>
                <a:cubicBezTo>
                  <a:pt x="68142" y="225425"/>
                  <a:pt x="67507" y="282575"/>
                  <a:pt x="68460" y="339725"/>
                </a:cubicBezTo>
                <a:cubicBezTo>
                  <a:pt x="68770" y="363686"/>
                  <a:pt x="71064" y="387580"/>
                  <a:pt x="75318" y="411162"/>
                </a:cubicBezTo>
                <a:cubicBezTo>
                  <a:pt x="81668" y="445326"/>
                  <a:pt x="97289" y="474662"/>
                  <a:pt x="127325" y="494665"/>
                </a:cubicBezTo>
                <a:cubicBezTo>
                  <a:pt x="150463" y="508873"/>
                  <a:pt x="176305" y="518107"/>
                  <a:pt x="203207" y="521780"/>
                </a:cubicBezTo>
                <a:cubicBezTo>
                  <a:pt x="246514" y="529273"/>
                  <a:pt x="290265" y="527621"/>
                  <a:pt x="333889" y="527558"/>
                </a:cubicBezTo>
                <a:cubicBezTo>
                  <a:pt x="334936" y="527411"/>
                  <a:pt x="335960" y="527133"/>
                  <a:pt x="336937" y="526732"/>
                </a:cubicBezTo>
                <a:lnTo>
                  <a:pt x="336938" y="162243"/>
                </a:lnTo>
                <a:lnTo>
                  <a:pt x="202508" y="295021"/>
                </a:lnTo>
                <a:close/>
              </a:path>
            </a:pathLst>
          </a:cu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6219D4-D160-4AED-AB5B-A5ED5A754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20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Freeform 9">
            <a:extLst>
              <a:ext uri="{FF2B5EF4-FFF2-40B4-BE49-F238E27FC236}">
                <a16:creationId xmlns:a16="http://schemas.microsoft.com/office/drawing/2014/main" id="{20033D64-80DE-4AE2-B1CC-6BCCC4639BBB}"/>
              </a:ext>
            </a:extLst>
          </p:cNvPr>
          <p:cNvSpPr/>
          <p:nvPr/>
        </p:nvSpPr>
        <p:spPr>
          <a:xfrm>
            <a:off x="487005" y="518307"/>
            <a:ext cx="3525956" cy="4061544"/>
          </a:xfrm>
          <a:custGeom>
            <a:avLst/>
            <a:gdLst>
              <a:gd name="connsiteX0" fmla="*/ 1008895 w 1003300"/>
              <a:gd name="connsiteY0" fmla="*/ 731076 h 1155700"/>
              <a:gd name="connsiteX1" fmla="*/ 581921 w 1003300"/>
              <a:gd name="connsiteY1" fmla="*/ 1157986 h 1155700"/>
              <a:gd name="connsiteX2" fmla="*/ 581921 w 1003300"/>
              <a:gd name="connsiteY2" fmla="*/ 932371 h 1155700"/>
              <a:gd name="connsiteX3" fmla="*/ 565728 w 1003300"/>
              <a:gd name="connsiteY3" fmla="*/ 932371 h 1155700"/>
              <a:gd name="connsiteX4" fmla="*/ 485337 w 1003300"/>
              <a:gd name="connsiteY4" fmla="*/ 923163 h 1155700"/>
              <a:gd name="connsiteX5" fmla="*/ 405454 w 1003300"/>
              <a:gd name="connsiteY5" fmla="*/ 877824 h 1155700"/>
              <a:gd name="connsiteX6" fmla="*/ 306585 w 1003300"/>
              <a:gd name="connsiteY6" fmla="*/ 784035 h 1155700"/>
              <a:gd name="connsiteX7" fmla="*/ 114497 w 1003300"/>
              <a:gd name="connsiteY7" fmla="*/ 591312 h 1155700"/>
              <a:gd name="connsiteX8" fmla="*/ 29534 w 1003300"/>
              <a:gd name="connsiteY8" fmla="*/ 484251 h 1155700"/>
              <a:gd name="connsiteX9" fmla="*/ 7500 w 1003300"/>
              <a:gd name="connsiteY9" fmla="*/ 408051 h 1155700"/>
              <a:gd name="connsiteX10" fmla="*/ 452 w 1003300"/>
              <a:gd name="connsiteY10" fmla="*/ 282766 h 1155700"/>
              <a:gd name="connsiteX11" fmla="*/ 452 w 1003300"/>
              <a:gd name="connsiteY11" fmla="*/ 10668 h 1155700"/>
              <a:gd name="connsiteX12" fmla="*/ 452 w 1003300"/>
              <a:gd name="connsiteY12" fmla="*/ 1333 h 1155700"/>
              <a:gd name="connsiteX13" fmla="*/ 201937 w 1003300"/>
              <a:gd name="connsiteY13" fmla="*/ 203200 h 1155700"/>
              <a:gd name="connsiteX14" fmla="*/ 405137 w 1003300"/>
              <a:gd name="connsiteY14" fmla="*/ 0 h 1155700"/>
              <a:gd name="connsiteX15" fmla="*/ 405137 w 1003300"/>
              <a:gd name="connsiteY15" fmla="*/ 527876 h 1155700"/>
              <a:gd name="connsiteX16" fmla="*/ 573221 w 1003300"/>
              <a:gd name="connsiteY16" fmla="*/ 527876 h 1155700"/>
              <a:gd name="connsiteX17" fmla="*/ 581984 w 1003300"/>
              <a:gd name="connsiteY17" fmla="*/ 518732 h 1155700"/>
              <a:gd name="connsiteX18" fmla="*/ 581984 w 1003300"/>
              <a:gd name="connsiteY18" fmla="*/ 303975 h 1155700"/>
              <a:gd name="connsiteX19" fmla="*/ 1008895 w 1003300"/>
              <a:gd name="connsiteY19" fmla="*/ 731076 h 1155700"/>
              <a:gd name="connsiteX20" fmla="*/ 649929 w 1003300"/>
              <a:gd name="connsiteY20" fmla="*/ 864426 h 1155700"/>
              <a:gd name="connsiteX21" fmla="*/ 649929 w 1003300"/>
              <a:gd name="connsiteY21" fmla="*/ 991807 h 1155700"/>
              <a:gd name="connsiteX22" fmla="*/ 911359 w 1003300"/>
              <a:gd name="connsiteY22" fmla="*/ 730568 h 1155700"/>
              <a:gd name="connsiteX23" fmla="*/ 649231 w 1003300"/>
              <a:gd name="connsiteY23" fmla="*/ 468376 h 1155700"/>
              <a:gd name="connsiteX24" fmla="*/ 649231 w 1003300"/>
              <a:gd name="connsiteY24" fmla="*/ 595693 h 1155700"/>
              <a:gd name="connsiteX25" fmla="*/ 216732 w 1003300"/>
              <a:gd name="connsiteY25" fmla="*/ 595693 h 1155700"/>
              <a:gd name="connsiteX26" fmla="*/ 221558 w 1003300"/>
              <a:gd name="connsiteY26" fmla="*/ 601091 h 1155700"/>
              <a:gd name="connsiteX27" fmla="*/ 427870 w 1003300"/>
              <a:gd name="connsiteY27" fmla="*/ 807720 h 1155700"/>
              <a:gd name="connsiteX28" fmla="*/ 542170 w 1003300"/>
              <a:gd name="connsiteY28" fmla="*/ 862457 h 1155700"/>
              <a:gd name="connsiteX29" fmla="*/ 624720 w 1003300"/>
              <a:gd name="connsiteY29" fmla="*/ 864426 h 1155700"/>
              <a:gd name="connsiteX30" fmla="*/ 649929 w 1003300"/>
              <a:gd name="connsiteY30" fmla="*/ 864426 h 1155700"/>
              <a:gd name="connsiteX31" fmla="*/ 68523 w 1003300"/>
              <a:gd name="connsiteY31" fmla="*/ 162941 h 1155700"/>
              <a:gd name="connsiteX32" fmla="*/ 68142 w 1003300"/>
              <a:gd name="connsiteY32" fmla="*/ 168275 h 1155700"/>
              <a:gd name="connsiteX33" fmla="*/ 68460 w 1003300"/>
              <a:gd name="connsiteY33" fmla="*/ 339725 h 1155700"/>
              <a:gd name="connsiteX34" fmla="*/ 75318 w 1003300"/>
              <a:gd name="connsiteY34" fmla="*/ 411162 h 1155700"/>
              <a:gd name="connsiteX35" fmla="*/ 127325 w 1003300"/>
              <a:gd name="connsiteY35" fmla="*/ 494665 h 1155700"/>
              <a:gd name="connsiteX36" fmla="*/ 203207 w 1003300"/>
              <a:gd name="connsiteY36" fmla="*/ 521780 h 1155700"/>
              <a:gd name="connsiteX37" fmla="*/ 333889 w 1003300"/>
              <a:gd name="connsiteY37" fmla="*/ 527558 h 1155700"/>
              <a:gd name="connsiteX38" fmla="*/ 336937 w 1003300"/>
              <a:gd name="connsiteY38" fmla="*/ 526732 h 1155700"/>
              <a:gd name="connsiteX39" fmla="*/ 336938 w 1003300"/>
              <a:gd name="connsiteY39" fmla="*/ 162243 h 1155700"/>
              <a:gd name="connsiteX40" fmla="*/ 202508 w 1003300"/>
              <a:gd name="connsiteY40" fmla="*/ 295021 h 115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003300" h="1155700">
                <a:moveTo>
                  <a:pt x="1008895" y="731076"/>
                </a:moveTo>
                <a:lnTo>
                  <a:pt x="581921" y="1157986"/>
                </a:lnTo>
                <a:lnTo>
                  <a:pt x="581921" y="932371"/>
                </a:lnTo>
                <a:lnTo>
                  <a:pt x="565728" y="932371"/>
                </a:lnTo>
                <a:cubicBezTo>
                  <a:pt x="538636" y="932998"/>
                  <a:pt x="511586" y="929900"/>
                  <a:pt x="485337" y="923163"/>
                </a:cubicBezTo>
                <a:cubicBezTo>
                  <a:pt x="455495" y="914588"/>
                  <a:pt x="428116" y="899048"/>
                  <a:pt x="405454" y="877824"/>
                </a:cubicBezTo>
                <a:cubicBezTo>
                  <a:pt x="371736" y="847407"/>
                  <a:pt x="338843" y="815975"/>
                  <a:pt x="306585" y="784035"/>
                </a:cubicBezTo>
                <a:cubicBezTo>
                  <a:pt x="242111" y="720238"/>
                  <a:pt x="178082" y="655997"/>
                  <a:pt x="114497" y="591312"/>
                </a:cubicBezTo>
                <a:cubicBezTo>
                  <a:pt x="82430" y="558737"/>
                  <a:pt x="52140" y="524510"/>
                  <a:pt x="29534" y="484251"/>
                </a:cubicBezTo>
                <a:cubicBezTo>
                  <a:pt x="16810" y="460725"/>
                  <a:pt x="9295" y="434737"/>
                  <a:pt x="7500" y="408051"/>
                </a:cubicBezTo>
                <a:cubicBezTo>
                  <a:pt x="3944" y="366395"/>
                  <a:pt x="1150" y="324548"/>
                  <a:pt x="452" y="282766"/>
                </a:cubicBezTo>
                <a:cubicBezTo>
                  <a:pt x="-565" y="192087"/>
                  <a:pt x="452" y="101346"/>
                  <a:pt x="452" y="10668"/>
                </a:cubicBezTo>
                <a:lnTo>
                  <a:pt x="452" y="1333"/>
                </a:lnTo>
                <a:cubicBezTo>
                  <a:pt x="67952" y="68961"/>
                  <a:pt x="134817" y="135890"/>
                  <a:pt x="201937" y="203200"/>
                </a:cubicBezTo>
                <a:lnTo>
                  <a:pt x="405137" y="0"/>
                </a:lnTo>
                <a:lnTo>
                  <a:pt x="405137" y="527876"/>
                </a:lnTo>
                <a:cubicBezTo>
                  <a:pt x="408185" y="527876"/>
                  <a:pt x="519818" y="527876"/>
                  <a:pt x="573221" y="527876"/>
                </a:cubicBezTo>
                <a:cubicBezTo>
                  <a:pt x="580524" y="527876"/>
                  <a:pt x="581984" y="525463"/>
                  <a:pt x="581984" y="518732"/>
                </a:cubicBezTo>
                <a:cubicBezTo>
                  <a:pt x="581984" y="449516"/>
                  <a:pt x="581984" y="305435"/>
                  <a:pt x="581984" y="303975"/>
                </a:cubicBezTo>
                <a:cubicBezTo>
                  <a:pt x="580778" y="304292"/>
                  <a:pt x="1010038" y="732028"/>
                  <a:pt x="1008895" y="731076"/>
                </a:cubicBezTo>
                <a:close/>
                <a:moveTo>
                  <a:pt x="649929" y="864426"/>
                </a:moveTo>
                <a:lnTo>
                  <a:pt x="649929" y="991807"/>
                </a:lnTo>
                <a:cubicBezTo>
                  <a:pt x="737601" y="904092"/>
                  <a:pt x="824745" y="817012"/>
                  <a:pt x="911359" y="730568"/>
                </a:cubicBezTo>
                <a:lnTo>
                  <a:pt x="649231" y="468376"/>
                </a:lnTo>
                <a:lnTo>
                  <a:pt x="649231" y="595693"/>
                </a:lnTo>
                <a:lnTo>
                  <a:pt x="216732" y="595693"/>
                </a:lnTo>
                <a:cubicBezTo>
                  <a:pt x="218955" y="598170"/>
                  <a:pt x="220162" y="599757"/>
                  <a:pt x="221558" y="601091"/>
                </a:cubicBezTo>
                <a:cubicBezTo>
                  <a:pt x="290265" y="669967"/>
                  <a:pt x="359036" y="738844"/>
                  <a:pt x="427870" y="807720"/>
                </a:cubicBezTo>
                <a:cubicBezTo>
                  <a:pt x="459620" y="839470"/>
                  <a:pt x="496894" y="859473"/>
                  <a:pt x="542170" y="862457"/>
                </a:cubicBezTo>
                <a:cubicBezTo>
                  <a:pt x="569665" y="864235"/>
                  <a:pt x="597288" y="863854"/>
                  <a:pt x="624720" y="864426"/>
                </a:cubicBezTo>
                <a:cubicBezTo>
                  <a:pt x="632721" y="864553"/>
                  <a:pt x="640404" y="864426"/>
                  <a:pt x="649929" y="864426"/>
                </a:cubicBezTo>
                <a:close/>
                <a:moveTo>
                  <a:pt x="68523" y="162941"/>
                </a:moveTo>
                <a:cubicBezTo>
                  <a:pt x="68523" y="164402"/>
                  <a:pt x="68142" y="166370"/>
                  <a:pt x="68142" y="168275"/>
                </a:cubicBezTo>
                <a:cubicBezTo>
                  <a:pt x="68142" y="225425"/>
                  <a:pt x="67507" y="282575"/>
                  <a:pt x="68460" y="339725"/>
                </a:cubicBezTo>
                <a:cubicBezTo>
                  <a:pt x="68770" y="363686"/>
                  <a:pt x="71064" y="387580"/>
                  <a:pt x="75318" y="411162"/>
                </a:cubicBezTo>
                <a:cubicBezTo>
                  <a:pt x="81668" y="445326"/>
                  <a:pt x="97289" y="474662"/>
                  <a:pt x="127325" y="494665"/>
                </a:cubicBezTo>
                <a:cubicBezTo>
                  <a:pt x="150463" y="508873"/>
                  <a:pt x="176305" y="518107"/>
                  <a:pt x="203207" y="521780"/>
                </a:cubicBezTo>
                <a:cubicBezTo>
                  <a:pt x="246514" y="529273"/>
                  <a:pt x="290265" y="527621"/>
                  <a:pt x="333889" y="527558"/>
                </a:cubicBezTo>
                <a:cubicBezTo>
                  <a:pt x="334936" y="527411"/>
                  <a:pt x="335960" y="527133"/>
                  <a:pt x="336937" y="526732"/>
                </a:cubicBezTo>
                <a:lnTo>
                  <a:pt x="336938" y="162243"/>
                </a:lnTo>
                <a:lnTo>
                  <a:pt x="202508" y="295021"/>
                </a:lnTo>
                <a:close/>
              </a:path>
            </a:pathLst>
          </a:cu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1183765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4">
          <p15:clr>
            <a:srgbClr val="FBAE40"/>
          </p15:clr>
        </p15:guide>
      </p15:sldGuideLst>
    </p:ext>
  </p:extLst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rrow Lef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E3AD9FC4-14AA-FE45-A908-CEA608187AD1}"/>
              </a:ext>
            </a:extLst>
          </p:cNvPr>
          <p:cNvSpPr/>
          <p:nvPr/>
        </p:nvSpPr>
        <p:spPr>
          <a:xfrm>
            <a:off x="760702" y="4249625"/>
            <a:ext cx="4001620" cy="1963059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tx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1" b="0" i="0" u="none" strike="noStrike" kern="1200" cap="none" spc="0" normalizeH="0" baseline="0" noProof="0">
              <a:ln>
                <a:noFill/>
              </a:ln>
              <a:solidFill>
                <a:srgbClr val="004050"/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6162C174-BF5A-4194-BC6C-B1D4B56734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20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70AB5B51-72D8-4473-94F4-AF1E267C458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None/>
              <a:defRPr b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732000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rrow Lef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B8FDF2C7-07B4-C044-8A2A-5A95A38A7A75}"/>
              </a:ext>
            </a:extLst>
          </p:cNvPr>
          <p:cNvSpPr/>
          <p:nvPr/>
        </p:nvSpPr>
        <p:spPr>
          <a:xfrm>
            <a:off x="532679" y="4968240"/>
            <a:ext cx="5726719" cy="2131078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tx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1" b="0" i="0" u="none" strike="noStrike" kern="1200" cap="none" spc="0" normalizeH="0" baseline="0" noProof="0">
              <a:ln>
                <a:noFill/>
              </a:ln>
              <a:solidFill>
                <a:srgbClr val="004050"/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877B1AE-DDD5-344B-B1BD-90E64517C1BF}"/>
              </a:ext>
            </a:extLst>
          </p:cNvPr>
          <p:cNvSpPr/>
          <p:nvPr/>
        </p:nvSpPr>
        <p:spPr>
          <a:xfrm>
            <a:off x="0" y="5878576"/>
            <a:ext cx="738525" cy="33092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3A2A039-D599-4D76-8124-504B5075C5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20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BB3A548B-2F5E-4EDE-B435-EFC29196AFD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None/>
              <a:defRPr b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278236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rrow Lef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F7F1DFDE-2237-1A41-BE09-8566981A4A31}"/>
              </a:ext>
            </a:extLst>
          </p:cNvPr>
          <p:cNvSpPr/>
          <p:nvPr/>
        </p:nvSpPr>
        <p:spPr>
          <a:xfrm>
            <a:off x="1236864" y="4142571"/>
            <a:ext cx="3512936" cy="3996435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chemeClr val="tx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004050"/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EE319D53-01A0-4E2F-9BD9-B400728892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20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C0A6909-69F0-4B1F-BE18-928EC76D397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None/>
              <a:defRPr b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403568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1">
    <p:bg>
      <p:bgPr>
        <a:solidFill>
          <a:srgbClr val="03EAB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6978A22-79ED-C346-B050-A5F64C0ACAA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48191" y="0"/>
            <a:ext cx="9343809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919999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1914129"/>
            <a:ext cx="3919999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cap="all" baseline="0"/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509568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2FEF35C1-44BF-B94B-A048-96124C64D190}"/>
              </a:ext>
            </a:extLst>
          </p:cNvPr>
          <p:cNvSpPr/>
          <p:nvPr userDrawn="1"/>
        </p:nvSpPr>
        <p:spPr>
          <a:xfrm>
            <a:off x="0" y="4310243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8654564-8AAA-2B4B-A7F2-A093E969C4FB}"/>
              </a:ext>
            </a:extLst>
          </p:cNvPr>
          <p:cNvSpPr/>
          <p:nvPr userDrawn="1"/>
        </p:nvSpPr>
        <p:spPr>
          <a:xfrm>
            <a:off x="0" y="4903556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27184920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89A70FBC-EACC-CB4D-8FF2-D940F655459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E3AD9FC4-14AA-FE45-A908-CEA608187AD1}"/>
              </a:ext>
            </a:extLst>
          </p:cNvPr>
          <p:cNvSpPr/>
          <p:nvPr userDrawn="1"/>
        </p:nvSpPr>
        <p:spPr>
          <a:xfrm>
            <a:off x="760702" y="4249625"/>
            <a:ext cx="4001620" cy="1963059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tx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3954979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rrow Left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31">
            <a:extLst>
              <a:ext uri="{FF2B5EF4-FFF2-40B4-BE49-F238E27FC236}">
                <a16:creationId xmlns:a16="http://schemas.microsoft.com/office/drawing/2014/main" id="{CCC3FDA3-772C-6242-A8B9-D7125563CE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3AE319F-CE2E-AE43-9BFF-5538F7EE6AF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C80F07E2-51B4-654E-A1CA-3B756AF75623}"/>
              </a:ext>
            </a:extLst>
          </p:cNvPr>
          <p:cNvSpPr/>
          <p:nvPr/>
        </p:nvSpPr>
        <p:spPr>
          <a:xfrm>
            <a:off x="843210" y="4431729"/>
            <a:ext cx="4136901" cy="1728688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rgbClr val="0BEEB7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1" b="0" i="0" u="none" strike="noStrike" kern="1200" cap="none" spc="0" normalizeH="0" baseline="0" noProof="0">
              <a:ln>
                <a:noFill/>
              </a:ln>
              <a:solidFill>
                <a:srgbClr val="004050"/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622C14-6CAE-4F48-B751-E9E621B2C9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20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A62CD8E-3A81-48BD-84FE-755B7D0788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None/>
              <a:defRPr b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739162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rrow Left_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5AFE35B4-921A-C145-8647-3DC89DF1E25E}"/>
              </a:ext>
            </a:extLst>
          </p:cNvPr>
          <p:cNvSpPr/>
          <p:nvPr/>
        </p:nvSpPr>
        <p:spPr>
          <a:xfrm>
            <a:off x="532679" y="4141127"/>
            <a:ext cx="4321328" cy="1964632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rgbClr val="09EDB8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1" b="0" i="0" u="none" strike="noStrike" kern="1200" cap="none" spc="0" normalizeH="0" baseline="0" noProof="0">
              <a:ln>
                <a:noFill/>
              </a:ln>
              <a:solidFill>
                <a:srgbClr val="004050"/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9B411762-86B8-4A94-AA95-CCF2281698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20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987461D-5441-4AD2-8665-A7A3D3A4D9C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None/>
              <a:defRPr b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462569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rrow Left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-754639" y="4113557"/>
            <a:ext cx="5797612" cy="2365031"/>
            <a:chOff x="-2229" y="2361812"/>
            <a:chExt cx="11067619" cy="4514835"/>
          </a:xfrm>
          <a:solidFill>
            <a:schemeClr val="accent2"/>
          </a:solidFill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4050"/>
                </a:solidFill>
                <a:effectLst/>
                <a:uLnTx/>
                <a:uFillTx/>
                <a:latin typeface="Montserrat"/>
                <a:ea typeface="+mn-ea"/>
                <a:cs typeface="+mn-cs"/>
              </a:endParaRPr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4050"/>
                </a:solidFill>
                <a:effectLst/>
                <a:uLnTx/>
                <a:uFillTx/>
                <a:latin typeface="Montserrat"/>
                <a:ea typeface="+mn-ea"/>
                <a:cs typeface="+mn-cs"/>
              </a:endParaRPr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4050"/>
                </a:solidFill>
                <a:effectLst/>
                <a:uLnTx/>
                <a:uFillTx/>
                <a:latin typeface="Montserrat"/>
                <a:ea typeface="+mn-ea"/>
                <a:cs typeface="+mn-cs"/>
              </a:endParaRPr>
            </a:p>
          </p:txBody>
        </p:sp>
      </p:grpSp>
      <p:pic>
        <p:nvPicPr>
          <p:cNvPr id="10" name="Graphic 31">
            <a:extLst>
              <a:ext uri="{FF2B5EF4-FFF2-40B4-BE49-F238E27FC236}">
                <a16:creationId xmlns:a16="http://schemas.microsoft.com/office/drawing/2014/main" id="{CCC3FDA3-772C-6242-A8B9-D7125563CE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3AE319F-CE2E-AE43-9BFF-5538F7EE6AF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87D866A2-1500-436A-A186-3C20EE4D5C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20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E2A433F1-ACA3-4D3D-8AFF-6E3BE26B065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None/>
              <a:defRPr b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644466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rrow Left_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>
            <a:extLst>
              <a:ext uri="{FF2B5EF4-FFF2-40B4-BE49-F238E27FC236}">
                <a16:creationId xmlns:a16="http://schemas.microsoft.com/office/drawing/2014/main" id="{BA8E277A-0AB8-D043-A382-89558AF5F60C}"/>
              </a:ext>
            </a:extLst>
          </p:cNvPr>
          <p:cNvSpPr/>
          <p:nvPr/>
        </p:nvSpPr>
        <p:spPr>
          <a:xfrm>
            <a:off x="-533400" y="4101323"/>
            <a:ext cx="5300406" cy="2250265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tx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004050"/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EAE9C79-14B5-44C7-8FA5-E4D6103A0E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20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C2C66C0C-8E65-4B91-9008-87E53A07C0A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None/>
              <a:defRPr b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354218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and Image (half screen) 0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Rectangle 7"/>
          <p:cNvSpPr/>
          <p:nvPr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6" name="Freeform 15">
            <a:extLst>
              <a:ext uri="{FF2B5EF4-FFF2-40B4-BE49-F238E27FC236}">
                <a16:creationId xmlns:a16="http://schemas.microsoft.com/office/drawing/2014/main" id="{C244723F-EF77-3046-B511-E60DA7907AC2}"/>
              </a:ext>
            </a:extLst>
          </p:cNvPr>
          <p:cNvSpPr/>
          <p:nvPr/>
        </p:nvSpPr>
        <p:spPr>
          <a:xfrm>
            <a:off x="2422102" y="4970822"/>
            <a:ext cx="3546719" cy="1739900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tx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1" b="0" i="0" u="none" strike="noStrike" kern="1200" cap="none" spc="0" normalizeH="0" baseline="0" noProof="0">
              <a:ln>
                <a:noFill/>
              </a:ln>
              <a:solidFill>
                <a:srgbClr val="004050"/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4D412BD-43D3-4A43-9346-908171D3BC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20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3C23A046-21AC-4DAE-8154-4FE4D01B9A9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5650" y="1147572"/>
            <a:ext cx="5900850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2F600B5F-7713-43B9-8473-50A216B6C64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buNone/>
              <a:defRPr b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22912668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and Image (half screen) 0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Rectangle 7"/>
          <p:cNvSpPr/>
          <p:nvPr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4" name="Freeform 13">
            <a:extLst>
              <a:ext uri="{FF2B5EF4-FFF2-40B4-BE49-F238E27FC236}">
                <a16:creationId xmlns:a16="http://schemas.microsoft.com/office/drawing/2014/main" id="{B3ABDBCC-56D7-7941-A0AC-0A070DEBA30C}"/>
              </a:ext>
            </a:extLst>
          </p:cNvPr>
          <p:cNvSpPr/>
          <p:nvPr/>
        </p:nvSpPr>
        <p:spPr>
          <a:xfrm>
            <a:off x="2980995" y="4828704"/>
            <a:ext cx="3115005" cy="3543735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chemeClr val="tx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004050"/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A302942E-CE85-4C6C-9028-B98821F8F2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20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FDE34FD-D516-4C25-82B2-09E27AA0E72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5650" y="1147572"/>
            <a:ext cx="5900850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D5CAFD6D-3AC9-43A7-88AB-26FD7F8FC6C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buNone/>
              <a:defRPr b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90751495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and Image (half screen) 0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7B0E7391-6002-FB45-BBA6-F3FB8D17702E}"/>
              </a:ext>
            </a:extLst>
          </p:cNvPr>
          <p:cNvSpPr/>
          <p:nvPr/>
        </p:nvSpPr>
        <p:spPr>
          <a:xfrm>
            <a:off x="2438400" y="4986716"/>
            <a:ext cx="3800356" cy="1588056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chemeClr val="accent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004050"/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17EBA526-60BF-4958-81B9-EA46732F17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20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71054D9-60B5-41F3-984B-AF6E5FE5F84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5650" y="1147572"/>
            <a:ext cx="5900850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B3E84D21-72B4-491E-ACF0-23B74A3E3FE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buNone/>
              <a:defRPr b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09184745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and Image (half screen) 0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995C290C-8FFE-F94A-AD94-999FF732A5AE}"/>
              </a:ext>
            </a:extLst>
          </p:cNvPr>
          <p:cNvSpPr/>
          <p:nvPr/>
        </p:nvSpPr>
        <p:spPr>
          <a:xfrm>
            <a:off x="2260600" y="4883058"/>
            <a:ext cx="3978156" cy="1808614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rgbClr val="09EDB8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79DCD36C-45A5-4076-B40F-7B2A5A6FCF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20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3CD4607-1DFA-4DA2-A302-14AA7E741AA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5650" y="1147572"/>
            <a:ext cx="5900850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69C9A809-5A3F-46CE-93A1-B61856B8EA0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buNone/>
              <a:defRPr b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74725128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and Image (half screen) 0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68EB35F-FFAA-8442-BF5E-3C5271F7E98F}"/>
              </a:ext>
            </a:extLst>
          </p:cNvPr>
          <p:cNvGrpSpPr/>
          <p:nvPr/>
        </p:nvGrpSpPr>
        <p:grpSpPr>
          <a:xfrm>
            <a:off x="809430" y="4944517"/>
            <a:ext cx="5224040" cy="2153538"/>
            <a:chOff x="-2229" y="2361812"/>
            <a:chExt cx="11067619" cy="4514835"/>
          </a:xfrm>
          <a:solidFill>
            <a:schemeClr val="accent2"/>
          </a:solidFill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AB1585F1-E215-1548-8637-7E8C0385C15A}"/>
                </a:ext>
              </a:extLst>
            </p:cNvPr>
            <p:cNvSpPr/>
            <p:nvPr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4050"/>
                </a:solidFill>
                <a:effectLst/>
                <a:uLnTx/>
                <a:uFillTx/>
                <a:latin typeface="Montserrat"/>
                <a:ea typeface="+mn-ea"/>
                <a:cs typeface="+mn-cs"/>
              </a:endParaRPr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4F563A89-DCDC-4C47-92E0-B3686C8D66F2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4050"/>
                </a:solidFill>
                <a:effectLst/>
                <a:uLnTx/>
                <a:uFillTx/>
                <a:latin typeface="Montserrat"/>
                <a:ea typeface="+mn-ea"/>
                <a:cs typeface="+mn-cs"/>
              </a:endParaRPr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DCBCC570-67B4-834A-BD7A-4A77AA290CC5}"/>
                </a:ext>
              </a:extLst>
            </p:cNvPr>
            <p:cNvSpPr/>
            <p:nvPr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4050"/>
                </a:solidFill>
                <a:effectLst/>
                <a:uLnTx/>
                <a:uFillTx/>
                <a:latin typeface="Montserrat"/>
                <a:ea typeface="+mn-ea"/>
                <a:cs typeface="+mn-cs"/>
              </a:endParaRP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9EFA3298-7FC1-5548-9F81-64937AC42EC6}"/>
              </a:ext>
            </a:extLst>
          </p:cNvPr>
          <p:cNvSpPr/>
          <p:nvPr/>
        </p:nvSpPr>
        <p:spPr>
          <a:xfrm>
            <a:off x="0" y="5647991"/>
            <a:ext cx="973290" cy="20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EA52628-6F84-8C43-AB11-FEC583CBC488}"/>
              </a:ext>
            </a:extLst>
          </p:cNvPr>
          <p:cNvSpPr/>
          <p:nvPr/>
        </p:nvSpPr>
        <p:spPr>
          <a:xfrm>
            <a:off x="0" y="6186279"/>
            <a:ext cx="973290" cy="20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72464811-C3A4-4C43-85CA-DDE34ABA6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20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D077554B-9AB3-4001-A116-3414FBC11D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5650" y="1147572"/>
            <a:ext cx="5900850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55FEE24A-E749-4DC2-B881-5A1436F05D5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buNone/>
              <a:defRPr b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08005400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and Image (half screen) 07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A47FC6CD-AA14-4D49-9723-6E8098A42BDE}"/>
              </a:ext>
            </a:extLst>
          </p:cNvPr>
          <p:cNvSpPr/>
          <p:nvPr/>
        </p:nvSpPr>
        <p:spPr>
          <a:xfrm>
            <a:off x="-2932" y="5113958"/>
            <a:ext cx="3594030" cy="1997697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tx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004050"/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A67683-0430-4240-B4B7-D18D14CA47BF}"/>
              </a:ext>
            </a:extLst>
          </p:cNvPr>
          <p:cNvSpPr/>
          <p:nvPr/>
        </p:nvSpPr>
        <p:spPr>
          <a:xfrm>
            <a:off x="-2933" y="5945277"/>
            <a:ext cx="1465659" cy="3384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FD99CE6E-A64E-4704-AF9F-FFB00E94D7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20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8A589C6D-0204-47CC-87FF-FB0EB802152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5650" y="1147572"/>
            <a:ext cx="5900850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2EC17026-9507-409A-81BC-59EFD639EE1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buNone/>
              <a:defRPr b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51934713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B8FDF2C7-07B4-C044-8A2A-5A95A38A7A75}"/>
              </a:ext>
            </a:extLst>
          </p:cNvPr>
          <p:cNvSpPr/>
          <p:nvPr userDrawn="1"/>
        </p:nvSpPr>
        <p:spPr>
          <a:xfrm>
            <a:off x="532679" y="4057904"/>
            <a:ext cx="4344121" cy="2131078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tx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877B1AE-DDD5-344B-B1BD-90E64517C1BF}"/>
              </a:ext>
            </a:extLst>
          </p:cNvPr>
          <p:cNvSpPr/>
          <p:nvPr userDrawn="1"/>
        </p:nvSpPr>
        <p:spPr>
          <a:xfrm>
            <a:off x="0" y="4968240"/>
            <a:ext cx="738525" cy="33092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08CE8C71-4A26-D849-813C-580602CCBDA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889250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Arrow Lef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E3AD9FC4-14AA-FE45-A908-CEA608187AD1}"/>
              </a:ext>
            </a:extLst>
          </p:cNvPr>
          <p:cNvSpPr/>
          <p:nvPr/>
        </p:nvSpPr>
        <p:spPr>
          <a:xfrm>
            <a:off x="760702" y="4249625"/>
            <a:ext cx="4001620" cy="1963059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26E6605E-98CF-4395-9DE0-09CC469435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20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533EE44F-4E4B-4653-9358-84B9BA39102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None/>
              <a:defRPr b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31912368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Arrow Lef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B8FDF2C7-07B4-C044-8A2A-5A95A38A7A75}"/>
              </a:ext>
            </a:extLst>
          </p:cNvPr>
          <p:cNvSpPr/>
          <p:nvPr/>
        </p:nvSpPr>
        <p:spPr>
          <a:xfrm>
            <a:off x="532679" y="4057904"/>
            <a:ext cx="4344121" cy="2131078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877B1AE-DDD5-344B-B1BD-90E64517C1BF}"/>
              </a:ext>
            </a:extLst>
          </p:cNvPr>
          <p:cNvSpPr/>
          <p:nvPr/>
        </p:nvSpPr>
        <p:spPr>
          <a:xfrm>
            <a:off x="0" y="4968240"/>
            <a:ext cx="738525" cy="33092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CB0CA267-7521-4244-9705-1A256E8631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20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FA6E7854-1462-4248-9497-C8C510D5E90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None/>
              <a:defRPr b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4279445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Arrow Lef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F7F1DFDE-2237-1A41-BE09-8566981A4A31}"/>
              </a:ext>
            </a:extLst>
          </p:cNvPr>
          <p:cNvSpPr/>
          <p:nvPr/>
        </p:nvSpPr>
        <p:spPr>
          <a:xfrm>
            <a:off x="1236864" y="4142571"/>
            <a:ext cx="3512936" cy="3996435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ED95F8AE-8762-4F39-B239-68E1547B15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20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3BA6F235-3973-48D8-B2CC-D1C3A5A7FF3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None/>
              <a:defRPr b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99274999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ext and Image (half screen) 0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7B0E7391-6002-FB45-BBA6-F3FB8D17702E}"/>
              </a:ext>
            </a:extLst>
          </p:cNvPr>
          <p:cNvSpPr/>
          <p:nvPr/>
        </p:nvSpPr>
        <p:spPr>
          <a:xfrm>
            <a:off x="2438400" y="4986716"/>
            <a:ext cx="3800356" cy="1588056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377089E4-D435-4929-8AC4-34D75682B0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20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E6223DB9-3B28-4A1C-AF77-040989A89C2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5650" y="1147572"/>
            <a:ext cx="5900850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C89BF57C-9A63-4BD2-BE5E-6C985D4ACD4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buNone/>
              <a:defRPr b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19180230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ext and Image (half screen) 0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995C290C-8FFE-F94A-AD94-999FF732A5AE}"/>
              </a:ext>
            </a:extLst>
          </p:cNvPr>
          <p:cNvSpPr/>
          <p:nvPr/>
        </p:nvSpPr>
        <p:spPr>
          <a:xfrm>
            <a:off x="2260600" y="4883058"/>
            <a:ext cx="3978156" cy="1808614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>
              <a:solidFill>
                <a:srgbClr val="FF0000"/>
              </a:solidFill>
            </a:endParaRP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4B9FA5E-F6D9-41E1-AB1A-0DF3518A32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20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D5D3749E-0BC5-465D-A75B-AEC2DF19C16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5650" y="1147572"/>
            <a:ext cx="5900850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9F7A3913-1B98-4C5D-8011-58DA120BBE6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buNone/>
              <a:defRPr b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77185713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ext and Image (half screen) 0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68EB35F-FFAA-8442-BF5E-3C5271F7E98F}"/>
              </a:ext>
            </a:extLst>
          </p:cNvPr>
          <p:cNvGrpSpPr/>
          <p:nvPr/>
        </p:nvGrpSpPr>
        <p:grpSpPr>
          <a:xfrm>
            <a:off x="809430" y="4944517"/>
            <a:ext cx="5224040" cy="2153538"/>
            <a:chOff x="-2229" y="2361812"/>
            <a:chExt cx="11067619" cy="4514835"/>
          </a:xfrm>
          <a:solidFill>
            <a:schemeClr val="accent5"/>
          </a:solidFill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AB1585F1-E215-1548-8637-7E8C0385C15A}"/>
                </a:ext>
              </a:extLst>
            </p:cNvPr>
            <p:cNvSpPr/>
            <p:nvPr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4F563A89-DCDC-4C47-92E0-B3686C8D66F2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DCBCC570-67B4-834A-BD7A-4A77AA290CC5}"/>
                </a:ext>
              </a:extLst>
            </p:cNvPr>
            <p:cNvSpPr/>
            <p:nvPr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9EFA3298-7FC1-5548-9F81-64937AC42EC6}"/>
              </a:ext>
            </a:extLst>
          </p:cNvPr>
          <p:cNvSpPr/>
          <p:nvPr/>
        </p:nvSpPr>
        <p:spPr>
          <a:xfrm>
            <a:off x="0" y="5647991"/>
            <a:ext cx="973290" cy="2088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EA52628-6F84-8C43-AB11-FEC583CBC488}"/>
              </a:ext>
            </a:extLst>
          </p:cNvPr>
          <p:cNvSpPr/>
          <p:nvPr/>
        </p:nvSpPr>
        <p:spPr>
          <a:xfrm>
            <a:off x="0" y="6186279"/>
            <a:ext cx="973290" cy="2088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C4304140-66DF-4600-A913-2FE16EE8D7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20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94BDB016-508C-4776-BAF5-402A02267F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5650" y="1147572"/>
            <a:ext cx="5900850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B909995E-F976-4C7D-8CFA-5515B97460E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buNone/>
              <a:defRPr b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57885724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ext and Image (half screen) 07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A47FC6CD-AA14-4D49-9723-6E8098A42BDE}"/>
              </a:ext>
            </a:extLst>
          </p:cNvPr>
          <p:cNvSpPr/>
          <p:nvPr/>
        </p:nvSpPr>
        <p:spPr>
          <a:xfrm>
            <a:off x="0" y="5523689"/>
            <a:ext cx="4114800" cy="1334310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59589677-251F-470E-9AA6-4D13BF7FABA0}"/>
              </a:ext>
            </a:extLst>
          </p:cNvPr>
          <p:cNvSpPr txBox="1">
            <a:spLocks/>
          </p:cNvSpPr>
          <p:nvPr/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200" b="1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918F955-2B32-48D1-8D99-B25B656F3CD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5650" y="1147572"/>
            <a:ext cx="5900850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5F2BCBA9-38AC-4EB6-A0FA-5CD919F5E66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buNone/>
              <a:defRPr b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20512357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Arrow Left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31">
            <a:extLst>
              <a:ext uri="{FF2B5EF4-FFF2-40B4-BE49-F238E27FC236}">
                <a16:creationId xmlns:a16="http://schemas.microsoft.com/office/drawing/2014/main" id="{CCC3FDA3-772C-6242-A8B9-D7125563CE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3AE319F-CE2E-AE43-9BFF-5538F7EE6AF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C80F07E2-51B4-654E-A1CA-3B756AF75623}"/>
              </a:ext>
            </a:extLst>
          </p:cNvPr>
          <p:cNvSpPr/>
          <p:nvPr/>
        </p:nvSpPr>
        <p:spPr>
          <a:xfrm>
            <a:off x="843210" y="4431729"/>
            <a:ext cx="4136901" cy="1728688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chemeClr val="accent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D0FD9B-3A7B-4AD3-AF69-81B1DB3B7DCC}"/>
              </a:ext>
            </a:extLst>
          </p:cNvPr>
          <p:cNvSpPr txBox="1">
            <a:spLocks/>
          </p:cNvSpPr>
          <p:nvPr/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200" b="1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B9FE1B0-D8B0-4E06-93F5-0A82852A87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None/>
              <a:defRPr b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41112759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Arrow Left_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5AFE35B4-921A-C145-8647-3DC89DF1E25E}"/>
              </a:ext>
            </a:extLst>
          </p:cNvPr>
          <p:cNvSpPr/>
          <p:nvPr/>
        </p:nvSpPr>
        <p:spPr>
          <a:xfrm>
            <a:off x="532679" y="4141127"/>
            <a:ext cx="4321328" cy="1964632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chemeClr val="accent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F9D7AB20-841B-473D-A32A-6F69250CA67F}"/>
              </a:ext>
            </a:extLst>
          </p:cNvPr>
          <p:cNvSpPr txBox="1">
            <a:spLocks/>
          </p:cNvSpPr>
          <p:nvPr/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200" b="1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76C196FA-3B7D-4C82-8883-8F2013A2765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None/>
              <a:defRPr b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04651304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Arrow Left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-754639" y="4413951"/>
            <a:ext cx="5797612" cy="2365031"/>
            <a:chOff x="-2229" y="2361812"/>
            <a:chExt cx="11067619" cy="4514835"/>
          </a:xfrm>
          <a:solidFill>
            <a:schemeClr val="accent6"/>
          </a:solidFill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pic>
        <p:nvPicPr>
          <p:cNvPr id="10" name="Graphic 31">
            <a:extLst>
              <a:ext uri="{FF2B5EF4-FFF2-40B4-BE49-F238E27FC236}">
                <a16:creationId xmlns:a16="http://schemas.microsoft.com/office/drawing/2014/main" id="{CCC3FDA3-772C-6242-A8B9-D7125563CE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3AE319F-CE2E-AE43-9BFF-5538F7EE6AF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E8E8E948-8BC8-4DC2-8EA6-D6D12C7B44AC}"/>
              </a:ext>
            </a:extLst>
          </p:cNvPr>
          <p:cNvSpPr txBox="1">
            <a:spLocks/>
          </p:cNvSpPr>
          <p:nvPr/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200" b="1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E2206BDD-4CAD-4240-8289-65D6D1D0A6C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None/>
              <a:defRPr b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03639743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F7F1DFDE-2237-1A41-BE09-8566981A4A31}"/>
              </a:ext>
            </a:extLst>
          </p:cNvPr>
          <p:cNvSpPr/>
          <p:nvPr userDrawn="1"/>
        </p:nvSpPr>
        <p:spPr>
          <a:xfrm>
            <a:off x="1236864" y="4142571"/>
            <a:ext cx="3512936" cy="3996435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chemeClr val="tx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122CC552-B995-3D44-97DB-048FA9D7391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226995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Arrow Left_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>
            <a:extLst>
              <a:ext uri="{FF2B5EF4-FFF2-40B4-BE49-F238E27FC236}">
                <a16:creationId xmlns:a16="http://schemas.microsoft.com/office/drawing/2014/main" id="{BA8E277A-0AB8-D043-A382-89558AF5F60C}"/>
              </a:ext>
            </a:extLst>
          </p:cNvPr>
          <p:cNvSpPr/>
          <p:nvPr/>
        </p:nvSpPr>
        <p:spPr>
          <a:xfrm>
            <a:off x="-533400" y="4101323"/>
            <a:ext cx="5300406" cy="2250265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accent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CC2B73AC-F2E0-442D-B9C4-65D5AD1A0967}"/>
              </a:ext>
            </a:extLst>
          </p:cNvPr>
          <p:cNvSpPr txBox="1">
            <a:spLocks/>
          </p:cNvSpPr>
          <p:nvPr/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200" b="1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BCFC6B97-40BB-4EAB-A33D-8398BEE6A91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None/>
              <a:defRPr b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30863723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ext and Image (half screen) 0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C244723F-EF77-3046-B511-E60DA7907AC2}"/>
              </a:ext>
            </a:extLst>
          </p:cNvPr>
          <p:cNvSpPr/>
          <p:nvPr/>
        </p:nvSpPr>
        <p:spPr>
          <a:xfrm>
            <a:off x="2422102" y="4970822"/>
            <a:ext cx="3546719" cy="1739900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accent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8137084-0666-4AB6-A15C-58BA10ECC343}"/>
              </a:ext>
            </a:extLst>
          </p:cNvPr>
          <p:cNvSpPr txBox="1">
            <a:spLocks/>
          </p:cNvSpPr>
          <p:nvPr/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200" b="1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B8430456-322C-496E-9439-7335E15B269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5650" y="1147572"/>
            <a:ext cx="5900850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7DE75644-A55F-4F09-A532-80ED1D4604E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buNone/>
              <a:defRPr b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77485272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ext and Image (half screen) 0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0469B6E3-6CD5-4D4F-A57C-003069CEB064}"/>
              </a:ext>
            </a:extLst>
          </p:cNvPr>
          <p:cNvSpPr/>
          <p:nvPr/>
        </p:nvSpPr>
        <p:spPr>
          <a:xfrm>
            <a:off x="1789084" y="4890533"/>
            <a:ext cx="4478918" cy="2197205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accent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1838B36-A078-CF4D-A693-2C3B6B5F0CD6}"/>
              </a:ext>
            </a:extLst>
          </p:cNvPr>
          <p:cNvSpPr/>
          <p:nvPr/>
        </p:nvSpPr>
        <p:spPr>
          <a:xfrm>
            <a:off x="0" y="5832402"/>
            <a:ext cx="3047640" cy="33886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0DE094E3-CE25-440F-B8A8-1CA329D5AAFA}"/>
              </a:ext>
            </a:extLst>
          </p:cNvPr>
          <p:cNvSpPr txBox="1">
            <a:spLocks/>
          </p:cNvSpPr>
          <p:nvPr/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200" b="1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249157EC-B9A8-478B-B1F3-B2A9D86D249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5650" y="1147572"/>
            <a:ext cx="5900850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7F4CD14E-E0F2-49B7-93CC-478A6100430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buNone/>
              <a:defRPr b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74988948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ext and Image (half screen) 0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B3ABDBCC-56D7-7941-A0AC-0A070DEBA30C}"/>
              </a:ext>
            </a:extLst>
          </p:cNvPr>
          <p:cNvSpPr/>
          <p:nvPr/>
        </p:nvSpPr>
        <p:spPr>
          <a:xfrm>
            <a:off x="2980995" y="4828704"/>
            <a:ext cx="3115005" cy="3543735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chemeClr val="accent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7D33088-E4C8-4FF8-824B-9F688A8163CB}"/>
              </a:ext>
            </a:extLst>
          </p:cNvPr>
          <p:cNvSpPr txBox="1">
            <a:spLocks/>
          </p:cNvSpPr>
          <p:nvPr/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200" b="1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A0F24479-1F81-40E3-89A1-F1875ADD43C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5650" y="1147572"/>
            <a:ext cx="5900850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B5935BB6-5CCF-4418-A1AD-7CC46A8A5E1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buNone/>
              <a:defRPr b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76688471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Arrow Lef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E3AD9FC4-14AA-FE45-A908-CEA608187AD1}"/>
              </a:ext>
            </a:extLst>
          </p:cNvPr>
          <p:cNvSpPr/>
          <p:nvPr/>
        </p:nvSpPr>
        <p:spPr>
          <a:xfrm>
            <a:off x="760702" y="4249625"/>
            <a:ext cx="4001620" cy="1963059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accent4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92260E9D-886F-4C37-909F-86CB02C602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20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488AF78-499E-480C-9653-A23A983DC2F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None/>
              <a:defRPr b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57892573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Arrow Lef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B8FDF2C7-07B4-C044-8A2A-5A95A38A7A75}"/>
              </a:ext>
            </a:extLst>
          </p:cNvPr>
          <p:cNvSpPr/>
          <p:nvPr/>
        </p:nvSpPr>
        <p:spPr>
          <a:xfrm>
            <a:off x="532679" y="4057904"/>
            <a:ext cx="4344121" cy="2131078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accent4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877B1AE-DDD5-344B-B1BD-90E64517C1BF}"/>
              </a:ext>
            </a:extLst>
          </p:cNvPr>
          <p:cNvSpPr/>
          <p:nvPr/>
        </p:nvSpPr>
        <p:spPr>
          <a:xfrm>
            <a:off x="0" y="4968240"/>
            <a:ext cx="738525" cy="33092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902BC675-0ACA-4C98-904F-78AFF641EBE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0EF663F-3A21-46DD-B058-26447AC846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20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E97A60B7-7703-48EE-BEE3-573BFBF6742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None/>
              <a:defRPr b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15195699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Arrow Lef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1" name="Freeform 10">
            <a:extLst>
              <a:ext uri="{FF2B5EF4-FFF2-40B4-BE49-F238E27FC236}">
                <a16:creationId xmlns:a16="http://schemas.microsoft.com/office/drawing/2014/main" id="{F7F1DFDE-2237-1A41-BE09-8566981A4A31}"/>
              </a:ext>
            </a:extLst>
          </p:cNvPr>
          <p:cNvSpPr/>
          <p:nvPr/>
        </p:nvSpPr>
        <p:spPr>
          <a:xfrm>
            <a:off x="1236864" y="4142571"/>
            <a:ext cx="3512936" cy="3996435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chemeClr val="accent4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B0EE3B6-2A99-4A4A-9595-73B01F290B8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36000C67-7602-4BCB-9279-C3575014D3DC}"/>
              </a:ext>
            </a:extLst>
          </p:cNvPr>
          <p:cNvSpPr txBox="1">
            <a:spLocks/>
          </p:cNvSpPr>
          <p:nvPr/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200" b="1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83341C2A-73FF-4BE5-8452-230916D7E6A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None/>
              <a:defRPr b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59171502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ext Slid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453"/>
          <a:stretch/>
        </p:blipFill>
        <p:spPr>
          <a:xfrm>
            <a:off x="0" y="3432381"/>
            <a:ext cx="5788325" cy="2584704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242034"/>
            <a:ext cx="3694112" cy="196215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Page title </a:t>
            </a:r>
            <a:br>
              <a:rPr lang="en-US" dirty="0"/>
            </a:br>
            <a:r>
              <a:rPr lang="en-US" dirty="0"/>
              <a:t>to sit here</a:t>
            </a:r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7" y="377825"/>
            <a:ext cx="781218" cy="552176"/>
          </a:xfrm>
          <a:prstGeom prst="rect">
            <a:avLst/>
          </a:prstGeom>
        </p:spPr>
      </p:pic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08B1376-9C9D-45E5-9BBE-71B21FC9A5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20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E50EA61-94E4-4825-90F9-9FB7F4E8F34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None/>
              <a:defRPr b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85419321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ext and Image (half screen) 0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Rectangle 7"/>
          <p:cNvSpPr/>
          <p:nvPr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Freeform 12">
            <a:extLst>
              <a:ext uri="{FF2B5EF4-FFF2-40B4-BE49-F238E27FC236}">
                <a16:creationId xmlns:a16="http://schemas.microsoft.com/office/drawing/2014/main" id="{7B0E7391-6002-FB45-BBA6-F3FB8D17702E}"/>
              </a:ext>
            </a:extLst>
          </p:cNvPr>
          <p:cNvSpPr/>
          <p:nvPr/>
        </p:nvSpPr>
        <p:spPr>
          <a:xfrm>
            <a:off x="373063" y="4996683"/>
            <a:ext cx="3800356" cy="1588056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chemeClr val="accent4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5F3B2DBE-6810-4AC0-B237-4C05D67F11B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900850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D9AE5860-C0B6-4F89-AE77-B2F4760B59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20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4759352F-E67E-4FE9-8363-4452B1CC29C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buNone/>
              <a:defRPr b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37386486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ext and Image (half screen) 0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995C290C-8FFE-F94A-AD94-999FF732A5AE}"/>
              </a:ext>
            </a:extLst>
          </p:cNvPr>
          <p:cNvSpPr/>
          <p:nvPr/>
        </p:nvSpPr>
        <p:spPr>
          <a:xfrm>
            <a:off x="2260600" y="4883058"/>
            <a:ext cx="3978156" cy="1808614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chemeClr val="accent4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>
              <a:solidFill>
                <a:srgbClr val="FF0000"/>
              </a:solidFill>
            </a:endParaRP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9F4F082C-21A3-4795-85E7-493095ABBE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20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6EBB4AF7-2E97-4705-8E23-69D0121E65F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73063" y="1133145"/>
            <a:ext cx="5900850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FFC37F7E-8509-4F7C-9153-35620AE50A4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buNone/>
              <a:defRPr b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72650389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0" name="Graphic 31">
            <a:extLst>
              <a:ext uri="{FF2B5EF4-FFF2-40B4-BE49-F238E27FC236}">
                <a16:creationId xmlns:a16="http://schemas.microsoft.com/office/drawing/2014/main" id="{CCC3FDA3-772C-6242-A8B9-D7125563CE8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3AE319F-CE2E-AE43-9BFF-5538F7EE6AF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C80F07E2-51B4-654E-A1CA-3B756AF75623}"/>
              </a:ext>
            </a:extLst>
          </p:cNvPr>
          <p:cNvSpPr/>
          <p:nvPr userDrawn="1"/>
        </p:nvSpPr>
        <p:spPr>
          <a:xfrm>
            <a:off x="843210" y="4431729"/>
            <a:ext cx="4136901" cy="1728688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rgbClr val="0BEEB7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C6C80C38-3722-474E-8B11-A2D0DDDA408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893264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ext and Image (half screen) 0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68EB35F-FFAA-8442-BF5E-3C5271F7E98F}"/>
              </a:ext>
            </a:extLst>
          </p:cNvPr>
          <p:cNvGrpSpPr/>
          <p:nvPr/>
        </p:nvGrpSpPr>
        <p:grpSpPr>
          <a:xfrm>
            <a:off x="809430" y="4944517"/>
            <a:ext cx="5224040" cy="2153538"/>
            <a:chOff x="-2229" y="2361812"/>
            <a:chExt cx="11067619" cy="4514835"/>
          </a:xfrm>
          <a:solidFill>
            <a:schemeClr val="accent4"/>
          </a:solidFill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AB1585F1-E215-1548-8637-7E8C0385C15A}"/>
                </a:ext>
              </a:extLst>
            </p:cNvPr>
            <p:cNvSpPr/>
            <p:nvPr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4F563A89-DCDC-4C47-92E0-B3686C8D66F2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DCBCC570-67B4-834A-BD7A-4A77AA290CC5}"/>
                </a:ext>
              </a:extLst>
            </p:cNvPr>
            <p:cNvSpPr/>
            <p:nvPr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9EFA3298-7FC1-5548-9F81-64937AC42EC6}"/>
              </a:ext>
            </a:extLst>
          </p:cNvPr>
          <p:cNvSpPr/>
          <p:nvPr/>
        </p:nvSpPr>
        <p:spPr>
          <a:xfrm>
            <a:off x="0" y="5647991"/>
            <a:ext cx="973290" cy="208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EA52628-6F84-8C43-AB11-FEC583CBC488}"/>
              </a:ext>
            </a:extLst>
          </p:cNvPr>
          <p:cNvSpPr/>
          <p:nvPr/>
        </p:nvSpPr>
        <p:spPr>
          <a:xfrm>
            <a:off x="0" y="6186279"/>
            <a:ext cx="973290" cy="208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63C0A894-CE35-4D5D-8748-553B91B4F5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20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0F2D5D8A-AFE9-4D9A-B04C-8A0BB5E629A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73063" y="1133145"/>
            <a:ext cx="5900850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6D2A3021-76D5-4427-B3CB-789B0FA1F2F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buNone/>
              <a:defRPr b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46704745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ext and Image (half screen) 07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A47FC6CD-AA14-4D49-9723-6E8098A42BDE}"/>
              </a:ext>
            </a:extLst>
          </p:cNvPr>
          <p:cNvSpPr/>
          <p:nvPr/>
        </p:nvSpPr>
        <p:spPr>
          <a:xfrm>
            <a:off x="1089126" y="5113958"/>
            <a:ext cx="4705493" cy="1997697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accent4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A67683-0430-4240-B4B7-D18D14CA47BF}"/>
              </a:ext>
            </a:extLst>
          </p:cNvPr>
          <p:cNvSpPr/>
          <p:nvPr/>
        </p:nvSpPr>
        <p:spPr>
          <a:xfrm>
            <a:off x="-2933" y="5945277"/>
            <a:ext cx="1465659" cy="338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568CBE16-9243-46B2-AB09-95C8191428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3063" y="1133145"/>
            <a:ext cx="5900850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3373DA12-ED5E-4FF3-9F6C-A932CC1C5A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20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798DD8AB-C99D-45F0-B8BC-AE12BB8090F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buNone/>
              <a:defRPr b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70497757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Arrow Left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31">
            <a:extLst>
              <a:ext uri="{FF2B5EF4-FFF2-40B4-BE49-F238E27FC236}">
                <a16:creationId xmlns:a16="http://schemas.microsoft.com/office/drawing/2014/main" id="{CCC3FDA3-772C-6242-A8B9-D7125563CE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5" name="Freeform 14">
            <a:extLst>
              <a:ext uri="{FF2B5EF4-FFF2-40B4-BE49-F238E27FC236}">
                <a16:creationId xmlns:a16="http://schemas.microsoft.com/office/drawing/2014/main" id="{C80F07E2-51B4-654E-A1CA-3B756AF75623}"/>
              </a:ext>
            </a:extLst>
          </p:cNvPr>
          <p:cNvSpPr/>
          <p:nvPr/>
        </p:nvSpPr>
        <p:spPr>
          <a:xfrm>
            <a:off x="843210" y="4431729"/>
            <a:ext cx="4136901" cy="1728688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401CBE07-42E3-4B39-BDDF-60F502220A9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E02014-5771-41F0-9083-A94B1449F2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20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C879EDE-DC9B-4B44-9F37-A58CA524CA7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None/>
              <a:defRPr b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72450175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Arrow Left_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2" name="Freeform 11">
            <a:extLst>
              <a:ext uri="{FF2B5EF4-FFF2-40B4-BE49-F238E27FC236}">
                <a16:creationId xmlns:a16="http://schemas.microsoft.com/office/drawing/2014/main" id="{5AFE35B4-921A-C145-8647-3DC89DF1E25E}"/>
              </a:ext>
            </a:extLst>
          </p:cNvPr>
          <p:cNvSpPr/>
          <p:nvPr/>
        </p:nvSpPr>
        <p:spPr>
          <a:xfrm>
            <a:off x="532679" y="4141127"/>
            <a:ext cx="4321328" cy="1964632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3225252A-8CEF-43E2-9274-7BF4B9F0048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0BD3CBC6-0348-4ED0-BA6D-3BF82E7D10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20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679F881A-B30C-494F-9A57-517FCF4905C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None/>
              <a:defRPr b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90498611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Arrow Left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-754639" y="4113557"/>
            <a:ext cx="5797612" cy="2365031"/>
            <a:chOff x="-2229" y="2361812"/>
            <a:chExt cx="11067619" cy="4514835"/>
          </a:xfrm>
          <a:solidFill>
            <a:schemeClr val="accent3"/>
          </a:solidFill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pic>
        <p:nvPicPr>
          <p:cNvPr id="10" name="Graphic 31">
            <a:extLst>
              <a:ext uri="{FF2B5EF4-FFF2-40B4-BE49-F238E27FC236}">
                <a16:creationId xmlns:a16="http://schemas.microsoft.com/office/drawing/2014/main" id="{CCC3FDA3-772C-6242-A8B9-D7125563CE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0511BD1D-4FB3-47E5-90D7-0CCF84C8CAF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292F7B73-6958-4A1B-B8CA-0F5A9E902A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20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51B248D0-3729-477D-A45B-4AC82FDBBD7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None/>
              <a:defRPr b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64064952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Arrow Left_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>
            <a:extLst>
              <a:ext uri="{FF2B5EF4-FFF2-40B4-BE49-F238E27FC236}">
                <a16:creationId xmlns:a16="http://schemas.microsoft.com/office/drawing/2014/main" id="{BA8E277A-0AB8-D043-A382-89558AF5F60C}"/>
              </a:ext>
            </a:extLst>
          </p:cNvPr>
          <p:cNvSpPr/>
          <p:nvPr/>
        </p:nvSpPr>
        <p:spPr>
          <a:xfrm>
            <a:off x="-533400" y="4101323"/>
            <a:ext cx="5300406" cy="2250265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9E4ACF-1E9A-40C0-8732-68C6F8A2CD5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A120D91C-D1E9-43DD-9588-6136E19DC5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20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B721D982-41CB-4649-9208-82A8115B6F0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None/>
              <a:defRPr b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33394677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ext and Image (half screen) 0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0469B6E3-6CD5-4D4F-A57C-003069CEB064}"/>
              </a:ext>
            </a:extLst>
          </p:cNvPr>
          <p:cNvSpPr/>
          <p:nvPr/>
        </p:nvSpPr>
        <p:spPr>
          <a:xfrm>
            <a:off x="1789084" y="4890533"/>
            <a:ext cx="4478918" cy="2197205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1838B36-A078-CF4D-A693-2C3B6B5F0CD6}"/>
              </a:ext>
            </a:extLst>
          </p:cNvPr>
          <p:cNvSpPr/>
          <p:nvPr/>
        </p:nvSpPr>
        <p:spPr>
          <a:xfrm>
            <a:off x="0" y="5832402"/>
            <a:ext cx="3047640" cy="33886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3CEE3D7F-91EC-47CB-86E2-77D5DE1A20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20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DA12DBF6-DDF6-4705-B10E-4742D0F2A73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5650" y="1147572"/>
            <a:ext cx="5900850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13F4F259-26B2-4677-AE17-D14181EB82F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buNone/>
              <a:defRPr b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64230911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ext and Image (half screen) 0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C244723F-EF77-3046-B511-E60DA7907AC2}"/>
              </a:ext>
            </a:extLst>
          </p:cNvPr>
          <p:cNvSpPr/>
          <p:nvPr/>
        </p:nvSpPr>
        <p:spPr>
          <a:xfrm>
            <a:off x="2422102" y="4970822"/>
            <a:ext cx="3546719" cy="1739900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9B2D9328-9CFC-4681-96FF-77C4AB52BC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20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F0F8BB63-A7D0-443F-A4D9-CBEDEBA89F9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5650" y="1147572"/>
            <a:ext cx="5900850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0B92FB0B-A9D4-4957-A766-FEAFF10CA74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buNone/>
              <a:defRPr b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44895561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ext and Image (half screen) 0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B3ABDBCC-56D7-7941-A0AC-0A070DEBA30C}"/>
              </a:ext>
            </a:extLst>
          </p:cNvPr>
          <p:cNvSpPr/>
          <p:nvPr/>
        </p:nvSpPr>
        <p:spPr>
          <a:xfrm>
            <a:off x="2980995" y="4828704"/>
            <a:ext cx="3115005" cy="3543735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3C562CB5-885C-4340-835C-442D717FB9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20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FBA81F6-8E89-4DB2-BA0B-73E3237A970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5650" y="1147572"/>
            <a:ext cx="5900850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94E6F44B-181A-448F-A307-E82F96114CE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buNone/>
              <a:defRPr b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66201703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s or 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/>
          <p:cNvCxnSpPr/>
          <p:nvPr/>
        </p:nvCxnSpPr>
        <p:spPr>
          <a:xfrm>
            <a:off x="3101975" y="1925767"/>
            <a:ext cx="8523287" cy="0"/>
          </a:xfrm>
          <a:prstGeom prst="line">
            <a:avLst/>
          </a:prstGeom>
          <a:ln w="19050">
            <a:solidFill>
              <a:srgbClr val="004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3101975" y="2587060"/>
            <a:ext cx="8523287" cy="0"/>
          </a:xfrm>
          <a:prstGeom prst="line">
            <a:avLst/>
          </a:prstGeom>
          <a:ln w="19050">
            <a:solidFill>
              <a:srgbClr val="004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3101975" y="3248353"/>
            <a:ext cx="8523287" cy="0"/>
          </a:xfrm>
          <a:prstGeom prst="line">
            <a:avLst/>
          </a:prstGeom>
          <a:ln w="19050">
            <a:solidFill>
              <a:srgbClr val="004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3101975" y="3909646"/>
            <a:ext cx="8523287" cy="0"/>
          </a:xfrm>
          <a:prstGeom prst="line">
            <a:avLst/>
          </a:prstGeom>
          <a:ln w="19050">
            <a:solidFill>
              <a:srgbClr val="004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3101975" y="4570939"/>
            <a:ext cx="8523287" cy="0"/>
          </a:xfrm>
          <a:prstGeom prst="line">
            <a:avLst/>
          </a:prstGeom>
          <a:ln w="19050">
            <a:solidFill>
              <a:srgbClr val="004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3101975" y="5232231"/>
            <a:ext cx="8523287" cy="0"/>
          </a:xfrm>
          <a:prstGeom prst="line">
            <a:avLst/>
          </a:prstGeom>
          <a:ln w="19050">
            <a:solidFill>
              <a:srgbClr val="004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3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25640" y="3666044"/>
            <a:ext cx="2923326" cy="2198740"/>
          </a:xfrm>
          <a:prstGeom prst="rect">
            <a:avLst/>
          </a:prstGeom>
        </p:spPr>
      </p:pic>
      <p:sp>
        <p:nvSpPr>
          <p:cNvPr id="30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925767"/>
            <a:ext cx="2521449" cy="196215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3200" cap="all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3299565" y="2060614"/>
            <a:ext cx="951760" cy="426737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2800"/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dirty="0"/>
              <a:t>TEXT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5037138" y="2107781"/>
            <a:ext cx="6588125" cy="376285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b="0"/>
            </a:lvl1pPr>
          </a:lstStyle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650"/>
              </a:spcAft>
              <a:buClrTx/>
              <a:buSzPct val="115000"/>
              <a:buFontTx/>
              <a:buNone/>
              <a:tabLst/>
              <a:defRPr/>
            </a:pPr>
            <a:r>
              <a:rPr lang="en-GB" sz="1800" b="0" i="0" kern="1200" dirty="0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Lorem ipsum </a:t>
            </a:r>
            <a:r>
              <a:rPr lang="en-GB" sz="1800" b="0" i="0" kern="1200" dirty="0" err="1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dolor</a:t>
            </a:r>
            <a:r>
              <a:rPr lang="en-GB" sz="1800" b="0" i="0" kern="1200" dirty="0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 sit </a:t>
            </a:r>
            <a:r>
              <a:rPr lang="en-GB" sz="1800" b="0" i="0" kern="1200" dirty="0" err="1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amet</a:t>
            </a:r>
            <a:endParaRPr lang="en-GB" sz="1800" dirty="0">
              <a:solidFill>
                <a:srgbClr val="004050"/>
              </a:solidFill>
            </a:endParaRPr>
          </a:p>
          <a:p>
            <a:pPr lvl="0"/>
            <a:endParaRPr lang="en-GB" dirty="0"/>
          </a:p>
        </p:txBody>
      </p:sp>
      <p:sp>
        <p:nvSpPr>
          <p:cNvPr id="3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3299565" y="2721905"/>
            <a:ext cx="951760" cy="426737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2800"/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dirty="0"/>
              <a:t>TEXT</a:t>
            </a:r>
          </a:p>
        </p:txBody>
      </p:sp>
      <p:sp>
        <p:nvSpPr>
          <p:cNvPr id="39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5037138" y="2769072"/>
            <a:ext cx="6588125" cy="376285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b="0"/>
            </a:lvl1pPr>
          </a:lstStyle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650"/>
              </a:spcAft>
              <a:buClrTx/>
              <a:buSzPct val="115000"/>
              <a:buFontTx/>
              <a:buNone/>
              <a:tabLst/>
              <a:defRPr/>
            </a:pPr>
            <a:r>
              <a:rPr lang="en-GB" sz="1800" b="0" i="0" kern="1200" dirty="0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Lorem ipsum </a:t>
            </a:r>
            <a:r>
              <a:rPr lang="en-GB" sz="1800" b="0" i="0" kern="1200" dirty="0" err="1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dolor</a:t>
            </a:r>
            <a:r>
              <a:rPr lang="en-GB" sz="1800" b="0" i="0" kern="1200" dirty="0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 sit </a:t>
            </a:r>
            <a:r>
              <a:rPr lang="en-GB" sz="1800" b="0" i="0" kern="1200" dirty="0" err="1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amet</a:t>
            </a:r>
            <a:endParaRPr lang="en-GB" sz="1800" dirty="0">
              <a:solidFill>
                <a:srgbClr val="004050"/>
              </a:solidFill>
            </a:endParaRPr>
          </a:p>
          <a:p>
            <a:pPr lvl="0"/>
            <a:endParaRPr lang="en-GB" dirty="0"/>
          </a:p>
        </p:txBody>
      </p:sp>
      <p:sp>
        <p:nvSpPr>
          <p:cNvPr id="40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3305695" y="3380601"/>
            <a:ext cx="951760" cy="426737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2800"/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dirty="0"/>
              <a:t>TEXT</a:t>
            </a:r>
          </a:p>
        </p:txBody>
      </p:sp>
      <p:sp>
        <p:nvSpPr>
          <p:cNvPr id="41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5043268" y="3427768"/>
            <a:ext cx="6588125" cy="376285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b="0"/>
            </a:lvl1pPr>
          </a:lstStyle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650"/>
              </a:spcAft>
              <a:buClrTx/>
              <a:buSzPct val="115000"/>
              <a:buFontTx/>
              <a:buNone/>
              <a:tabLst/>
              <a:defRPr/>
            </a:pPr>
            <a:r>
              <a:rPr lang="en-GB" sz="1800" b="0" i="0" kern="1200" dirty="0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Lorem ipsum </a:t>
            </a:r>
            <a:r>
              <a:rPr lang="en-GB" sz="1800" b="0" i="0" kern="1200" dirty="0" err="1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dolor</a:t>
            </a:r>
            <a:r>
              <a:rPr lang="en-GB" sz="1800" b="0" i="0" kern="1200" dirty="0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 sit </a:t>
            </a:r>
            <a:r>
              <a:rPr lang="en-GB" sz="1800" b="0" i="0" kern="1200" dirty="0" err="1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amet</a:t>
            </a:r>
            <a:endParaRPr lang="en-GB" sz="1800" dirty="0">
              <a:solidFill>
                <a:srgbClr val="004050"/>
              </a:solidFill>
            </a:endParaRPr>
          </a:p>
          <a:p>
            <a:pPr lvl="0"/>
            <a:endParaRPr lang="en-GB" dirty="0"/>
          </a:p>
        </p:txBody>
      </p:sp>
      <p:sp>
        <p:nvSpPr>
          <p:cNvPr id="42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3305695" y="4035597"/>
            <a:ext cx="951760" cy="426737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 sz="2800"/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TEXT</a:t>
            </a:r>
          </a:p>
        </p:txBody>
      </p:sp>
      <p:sp>
        <p:nvSpPr>
          <p:cNvPr id="43" name="Text Placeholder 6"/>
          <p:cNvSpPr>
            <a:spLocks noGrp="1"/>
          </p:cNvSpPr>
          <p:nvPr>
            <p:ph type="body" sz="quarter" idx="18" hasCustomPrompt="1"/>
          </p:nvPr>
        </p:nvSpPr>
        <p:spPr>
          <a:xfrm>
            <a:off x="5043268" y="4082764"/>
            <a:ext cx="6588125" cy="376285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b="0"/>
            </a:lvl1pPr>
          </a:lstStyle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650"/>
              </a:spcAft>
              <a:buClrTx/>
              <a:buSzPct val="115000"/>
              <a:buFontTx/>
              <a:buNone/>
              <a:tabLst/>
              <a:defRPr/>
            </a:pPr>
            <a:r>
              <a:rPr lang="en-GB" sz="1800" b="0" i="0" kern="1200" dirty="0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Lorem ipsum </a:t>
            </a:r>
            <a:r>
              <a:rPr lang="en-GB" sz="1800" b="0" i="0" kern="1200" dirty="0" err="1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dolor</a:t>
            </a:r>
            <a:r>
              <a:rPr lang="en-GB" sz="1800" b="0" i="0" kern="1200" dirty="0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 sit </a:t>
            </a:r>
            <a:r>
              <a:rPr lang="en-GB" sz="1800" b="0" i="0" kern="1200" dirty="0" err="1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amet</a:t>
            </a:r>
            <a:endParaRPr lang="en-GB" sz="1800" dirty="0">
              <a:solidFill>
                <a:srgbClr val="004050"/>
              </a:solidFill>
            </a:endParaRPr>
          </a:p>
          <a:p>
            <a:pPr lvl="0"/>
            <a:endParaRPr lang="en-GB" dirty="0"/>
          </a:p>
        </p:txBody>
      </p:sp>
      <p:sp>
        <p:nvSpPr>
          <p:cNvPr id="44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3299564" y="4700588"/>
            <a:ext cx="951760" cy="426737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 sz="2800"/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TEXT</a:t>
            </a:r>
          </a:p>
        </p:txBody>
      </p:sp>
      <p:sp>
        <p:nvSpPr>
          <p:cNvPr id="45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5037137" y="4747755"/>
            <a:ext cx="6588125" cy="376285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b="0"/>
            </a:lvl1pPr>
          </a:lstStyle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650"/>
              </a:spcAft>
              <a:buClrTx/>
              <a:buSzPct val="115000"/>
              <a:buFontTx/>
              <a:buNone/>
              <a:tabLst/>
              <a:defRPr/>
            </a:pPr>
            <a:r>
              <a:rPr lang="en-GB" sz="1800" b="0" i="0" kern="1200" dirty="0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Lorem ipsum </a:t>
            </a:r>
            <a:r>
              <a:rPr lang="en-GB" sz="1800" b="0" i="0" kern="1200" dirty="0" err="1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dolor</a:t>
            </a:r>
            <a:r>
              <a:rPr lang="en-GB" sz="1800" b="0" i="0" kern="1200" dirty="0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 sit </a:t>
            </a:r>
            <a:r>
              <a:rPr lang="en-GB" sz="1800" b="0" i="0" kern="1200" dirty="0" err="1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amet</a:t>
            </a:r>
            <a:endParaRPr lang="en-GB" sz="1800" dirty="0">
              <a:solidFill>
                <a:srgbClr val="004050"/>
              </a:solidFill>
            </a:endParaRPr>
          </a:p>
          <a:p>
            <a:pPr lvl="0"/>
            <a:endParaRPr lang="en-GB" dirty="0"/>
          </a:p>
        </p:txBody>
      </p:sp>
      <p:sp>
        <p:nvSpPr>
          <p:cNvPr id="46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3305695" y="5378225"/>
            <a:ext cx="951760" cy="426737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 sz="2800"/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TEXT</a:t>
            </a:r>
          </a:p>
        </p:txBody>
      </p:sp>
      <p:sp>
        <p:nvSpPr>
          <p:cNvPr id="47" name="Text Placeholder 6"/>
          <p:cNvSpPr>
            <a:spLocks noGrp="1"/>
          </p:cNvSpPr>
          <p:nvPr>
            <p:ph type="body" sz="quarter" idx="22" hasCustomPrompt="1"/>
          </p:nvPr>
        </p:nvSpPr>
        <p:spPr>
          <a:xfrm>
            <a:off x="5043268" y="5425392"/>
            <a:ext cx="6588125" cy="376285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b="0"/>
            </a:lvl1pPr>
          </a:lstStyle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650"/>
              </a:spcAft>
              <a:buClrTx/>
              <a:buSzPct val="115000"/>
              <a:buFontTx/>
              <a:buNone/>
              <a:tabLst/>
              <a:defRPr/>
            </a:pPr>
            <a:r>
              <a:rPr lang="en-GB" sz="1800" b="0" i="0" kern="1200" dirty="0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Lorem ipsum </a:t>
            </a:r>
            <a:r>
              <a:rPr lang="en-GB" sz="1800" b="0" i="0" kern="1200" dirty="0" err="1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dolor</a:t>
            </a:r>
            <a:r>
              <a:rPr lang="en-GB" sz="1800" b="0" i="0" kern="1200" dirty="0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 sit </a:t>
            </a:r>
            <a:r>
              <a:rPr lang="en-GB" sz="1800" b="0" i="0" kern="1200" dirty="0" err="1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amet</a:t>
            </a:r>
            <a:endParaRPr lang="en-GB" sz="1800" dirty="0">
              <a:solidFill>
                <a:srgbClr val="004050"/>
              </a:solidFill>
            </a:endParaRPr>
          </a:p>
          <a:p>
            <a:pPr lvl="0"/>
            <a:endParaRPr lang="en-GB" dirty="0"/>
          </a:p>
        </p:txBody>
      </p:sp>
      <p:pic>
        <p:nvPicPr>
          <p:cNvPr id="23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7" y="377825"/>
            <a:ext cx="781218" cy="552176"/>
          </a:xfrm>
          <a:prstGeom prst="rect">
            <a:avLst/>
          </a:prstGeom>
        </p:spPr>
      </p:pic>
      <p:sp>
        <p:nvSpPr>
          <p:cNvPr id="25" name="Slide Number Placeholder 5">
            <a:extLst>
              <a:ext uri="{FF2B5EF4-FFF2-40B4-BE49-F238E27FC236}">
                <a16:creationId xmlns:a16="http://schemas.microsoft.com/office/drawing/2014/main" id="{317F0D96-BC58-434E-BE95-7E87509486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20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7309005"/>
      </p:ext>
    </p:extLst>
  </p:cSld>
  <p:clrMapOvr>
    <a:masterClrMapping/>
  </p:clrMapOvr>
  <p:hf hd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_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5AFE35B4-921A-C145-8647-3DC89DF1E25E}"/>
              </a:ext>
            </a:extLst>
          </p:cNvPr>
          <p:cNvSpPr/>
          <p:nvPr userDrawn="1"/>
        </p:nvSpPr>
        <p:spPr>
          <a:xfrm>
            <a:off x="532679" y="4141127"/>
            <a:ext cx="4321328" cy="1964632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rgbClr val="09EDB8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DF12CDA4-6DB7-9B47-B8BD-BC726610229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62690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Arrow Lef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E3AD9FC4-14AA-FE45-A908-CEA608187AD1}"/>
              </a:ext>
            </a:extLst>
          </p:cNvPr>
          <p:cNvSpPr/>
          <p:nvPr/>
        </p:nvSpPr>
        <p:spPr>
          <a:xfrm>
            <a:off x="760702" y="4249625"/>
            <a:ext cx="4001620" cy="1963059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rgbClr val="20D3FF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1" b="0" i="0" u="none" strike="noStrike" kern="1200" cap="none" spc="0" normalizeH="0" baseline="0" noProof="0">
              <a:ln>
                <a:noFill/>
              </a:ln>
              <a:solidFill>
                <a:srgbClr val="004050"/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F3D00C54-118E-47F2-BEED-8C2514ED82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20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3C66BE5F-2E76-4496-9234-6453A8DFEDD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None/>
              <a:defRPr b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40363905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Arrow Lef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B8FDF2C7-07B4-C044-8A2A-5A95A38A7A75}"/>
              </a:ext>
            </a:extLst>
          </p:cNvPr>
          <p:cNvSpPr/>
          <p:nvPr/>
        </p:nvSpPr>
        <p:spPr>
          <a:xfrm>
            <a:off x="532679" y="4968240"/>
            <a:ext cx="5726719" cy="2131078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rgbClr val="20D3FF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1" b="0" i="0" u="none" strike="noStrike" kern="1200" cap="none" spc="0" normalizeH="0" baseline="0" noProof="0">
              <a:ln>
                <a:noFill/>
              </a:ln>
              <a:solidFill>
                <a:srgbClr val="004050"/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877B1AE-DDD5-344B-B1BD-90E64517C1BF}"/>
              </a:ext>
            </a:extLst>
          </p:cNvPr>
          <p:cNvSpPr/>
          <p:nvPr/>
        </p:nvSpPr>
        <p:spPr>
          <a:xfrm>
            <a:off x="0" y="5878576"/>
            <a:ext cx="738525" cy="330925"/>
          </a:xfrm>
          <a:prstGeom prst="rect">
            <a:avLst/>
          </a:prstGeom>
          <a:solidFill>
            <a:srgbClr val="20D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7FBE6C43-DD0D-4FAF-9BD2-84E953FD64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20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5FD2FD3-6973-40C0-8977-F91621F33F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None/>
              <a:defRPr b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40797464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Arrow Lef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F7F1DFDE-2237-1A41-BE09-8566981A4A31}"/>
              </a:ext>
            </a:extLst>
          </p:cNvPr>
          <p:cNvSpPr/>
          <p:nvPr/>
        </p:nvSpPr>
        <p:spPr>
          <a:xfrm>
            <a:off x="1236864" y="4142571"/>
            <a:ext cx="3512936" cy="3996435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rgbClr val="20D3FF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004050"/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378E8CD2-9C88-4163-A7EE-AB91D262A4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20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F0CE4796-16B1-4035-9A0B-84250F40DDF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None/>
              <a:defRPr b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96607278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Arrow Left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31">
            <a:extLst>
              <a:ext uri="{FF2B5EF4-FFF2-40B4-BE49-F238E27FC236}">
                <a16:creationId xmlns:a16="http://schemas.microsoft.com/office/drawing/2014/main" id="{CCC3FDA3-772C-6242-A8B9-D7125563CE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3AE319F-CE2E-AE43-9BFF-5538F7EE6AF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C80F07E2-51B4-654E-A1CA-3B756AF75623}"/>
              </a:ext>
            </a:extLst>
          </p:cNvPr>
          <p:cNvSpPr/>
          <p:nvPr/>
        </p:nvSpPr>
        <p:spPr>
          <a:xfrm>
            <a:off x="843210" y="4431729"/>
            <a:ext cx="4136901" cy="1728688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rgbClr val="20D3FF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1" b="0" i="0" u="none" strike="noStrike" kern="1200" cap="none" spc="0" normalizeH="0" baseline="0" noProof="0">
              <a:ln>
                <a:noFill/>
              </a:ln>
              <a:solidFill>
                <a:srgbClr val="004050"/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8E269A-2068-4C33-BD8C-91BB8F416E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20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8829AE8-ABF3-4C23-AFA7-F835134F767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None/>
              <a:defRPr b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04435525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Arrow Left_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5AFE35B4-921A-C145-8647-3DC89DF1E25E}"/>
              </a:ext>
            </a:extLst>
          </p:cNvPr>
          <p:cNvSpPr/>
          <p:nvPr/>
        </p:nvSpPr>
        <p:spPr>
          <a:xfrm>
            <a:off x="532679" y="4141127"/>
            <a:ext cx="4321328" cy="1964632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rgbClr val="20D3FF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1" b="0" i="0" u="none" strike="noStrike" kern="1200" cap="none" spc="0" normalizeH="0" baseline="0" noProof="0">
              <a:ln>
                <a:noFill/>
              </a:ln>
              <a:solidFill>
                <a:srgbClr val="004050"/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780C592A-34A2-4FBE-BBD0-1231F3D2AF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20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DCFD92C0-4B59-40C7-8AFA-24EAB9A12F0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None/>
              <a:defRPr b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74162077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Arrow Left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-754639" y="4113557"/>
            <a:ext cx="5797612" cy="2365031"/>
            <a:chOff x="-2229" y="2361812"/>
            <a:chExt cx="11067619" cy="4514835"/>
          </a:xfrm>
          <a:solidFill>
            <a:srgbClr val="20D3FF"/>
          </a:solidFill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4050"/>
                </a:solidFill>
                <a:effectLst/>
                <a:uLnTx/>
                <a:uFillTx/>
                <a:latin typeface="Montserrat"/>
                <a:ea typeface="+mn-ea"/>
                <a:cs typeface="+mn-cs"/>
              </a:endParaRPr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4050"/>
                </a:solidFill>
                <a:effectLst/>
                <a:uLnTx/>
                <a:uFillTx/>
                <a:latin typeface="Montserrat"/>
                <a:ea typeface="+mn-ea"/>
                <a:cs typeface="+mn-cs"/>
              </a:endParaRPr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4050"/>
                </a:solidFill>
                <a:effectLst/>
                <a:uLnTx/>
                <a:uFillTx/>
                <a:latin typeface="Montserrat"/>
                <a:ea typeface="+mn-ea"/>
                <a:cs typeface="+mn-cs"/>
              </a:endParaRPr>
            </a:p>
          </p:txBody>
        </p:sp>
      </p:grpSp>
      <p:pic>
        <p:nvPicPr>
          <p:cNvPr id="10" name="Graphic 31">
            <a:extLst>
              <a:ext uri="{FF2B5EF4-FFF2-40B4-BE49-F238E27FC236}">
                <a16:creationId xmlns:a16="http://schemas.microsoft.com/office/drawing/2014/main" id="{CCC3FDA3-772C-6242-A8B9-D7125563CE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3AE319F-CE2E-AE43-9BFF-5538F7EE6AF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65166C1-B518-4008-A325-E242BC5976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20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4B83FEDD-C988-42F4-B20C-F32B64B8107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None/>
              <a:defRPr b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95630331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Arrow Left_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>
            <a:extLst>
              <a:ext uri="{FF2B5EF4-FFF2-40B4-BE49-F238E27FC236}">
                <a16:creationId xmlns:a16="http://schemas.microsoft.com/office/drawing/2014/main" id="{BA8E277A-0AB8-D043-A382-89558AF5F60C}"/>
              </a:ext>
            </a:extLst>
          </p:cNvPr>
          <p:cNvSpPr/>
          <p:nvPr/>
        </p:nvSpPr>
        <p:spPr>
          <a:xfrm>
            <a:off x="-533400" y="4101323"/>
            <a:ext cx="5300406" cy="2250265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rgbClr val="20D3FF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004050"/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F4D408FB-534C-495E-A01B-3A5252745D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20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5815EACF-801C-42B6-9E09-8A49AFA339F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None/>
              <a:defRPr b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64628811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ext and Image (half screen) 0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C244723F-EF77-3046-B511-E60DA7907AC2}"/>
              </a:ext>
            </a:extLst>
          </p:cNvPr>
          <p:cNvSpPr/>
          <p:nvPr/>
        </p:nvSpPr>
        <p:spPr>
          <a:xfrm>
            <a:off x="2422102" y="4970822"/>
            <a:ext cx="3546719" cy="1739900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rgbClr val="20D3FF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1" b="0" i="0" u="none" strike="noStrike" kern="1200" cap="none" spc="0" normalizeH="0" baseline="0" noProof="0">
              <a:ln>
                <a:noFill/>
              </a:ln>
              <a:solidFill>
                <a:srgbClr val="004050"/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36E4D3-6B85-4E7A-A517-650651AC57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20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EA4284CA-721A-46FE-91ED-BB203CE244E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5650" y="1147572"/>
            <a:ext cx="5900850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87A4347C-EAF5-41E3-99B2-9B958C0543B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buNone/>
              <a:defRPr b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85191532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ext and Image (half screen) 0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B3ABDBCC-56D7-7941-A0AC-0A070DEBA30C}"/>
              </a:ext>
            </a:extLst>
          </p:cNvPr>
          <p:cNvSpPr/>
          <p:nvPr/>
        </p:nvSpPr>
        <p:spPr>
          <a:xfrm>
            <a:off x="2980995" y="4828704"/>
            <a:ext cx="3115005" cy="3543735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rgbClr val="20D3FF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004050"/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8312FD13-97A1-4EBA-A95C-75C0B1FD9C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20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79E27B8-6E6D-4D7C-8511-4788542671B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5650" y="1147572"/>
            <a:ext cx="5900850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15E2F94A-6BD1-4809-8195-0CB493D728A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buNone/>
              <a:defRPr b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90135003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ext and Image (half screen) 0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7B0E7391-6002-FB45-BBA6-F3FB8D17702E}"/>
              </a:ext>
            </a:extLst>
          </p:cNvPr>
          <p:cNvSpPr/>
          <p:nvPr/>
        </p:nvSpPr>
        <p:spPr>
          <a:xfrm>
            <a:off x="2438400" y="4986716"/>
            <a:ext cx="3800356" cy="1588056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rgbClr val="20D3FF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004050"/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47A2DC30-C4F7-4157-9660-F0E750F90A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20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C48DBD0B-5C62-430B-A5E1-22B98F78BB7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5650" y="1147572"/>
            <a:ext cx="5900850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1FADBB4D-8AC1-40DF-B56E-CE3D9F96A5D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buNone/>
              <a:defRPr b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67497136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-754639" y="4113557"/>
            <a:ext cx="5797612" cy="2365031"/>
            <a:chOff x="-2229" y="2361812"/>
            <a:chExt cx="11067619" cy="4514835"/>
          </a:xfrm>
          <a:solidFill>
            <a:schemeClr val="accent2"/>
          </a:solidFill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pic>
        <p:nvPicPr>
          <p:cNvPr id="10" name="Graphic 31">
            <a:extLst>
              <a:ext uri="{FF2B5EF4-FFF2-40B4-BE49-F238E27FC236}">
                <a16:creationId xmlns:a16="http://schemas.microsoft.com/office/drawing/2014/main" id="{CCC3FDA3-772C-6242-A8B9-D7125563CE8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3AE319F-CE2E-AE43-9BFF-5538F7EE6AF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C688DDD5-996C-5A49-B7AA-2FBE4622651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952731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ext and Image (half screen) 0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995C290C-8FFE-F94A-AD94-999FF732A5AE}"/>
              </a:ext>
            </a:extLst>
          </p:cNvPr>
          <p:cNvSpPr/>
          <p:nvPr/>
        </p:nvSpPr>
        <p:spPr>
          <a:xfrm>
            <a:off x="2260600" y="4883058"/>
            <a:ext cx="3978156" cy="1808614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rgbClr val="20D3FF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6F111D75-7F37-4729-97BD-3A53778CD2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20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E7CC3E60-4992-48EA-A47D-023E5007E7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5650" y="1147572"/>
            <a:ext cx="5900850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143CA721-4441-4AC8-B4DE-721B4B5F0C3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buNone/>
              <a:defRPr b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53748186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ext and Image (half screen) 0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68EB35F-FFAA-8442-BF5E-3C5271F7E98F}"/>
              </a:ext>
            </a:extLst>
          </p:cNvPr>
          <p:cNvGrpSpPr/>
          <p:nvPr/>
        </p:nvGrpSpPr>
        <p:grpSpPr>
          <a:xfrm>
            <a:off x="809430" y="4944517"/>
            <a:ext cx="5224040" cy="2153538"/>
            <a:chOff x="-2229" y="2361812"/>
            <a:chExt cx="11067619" cy="4514835"/>
          </a:xfrm>
          <a:solidFill>
            <a:srgbClr val="20D3FF"/>
          </a:solidFill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AB1585F1-E215-1548-8637-7E8C0385C15A}"/>
                </a:ext>
              </a:extLst>
            </p:cNvPr>
            <p:cNvSpPr/>
            <p:nvPr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4050"/>
                </a:solidFill>
                <a:effectLst/>
                <a:uLnTx/>
                <a:uFillTx/>
                <a:latin typeface="Montserrat"/>
                <a:ea typeface="+mn-ea"/>
                <a:cs typeface="+mn-cs"/>
              </a:endParaRPr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4F563A89-DCDC-4C47-92E0-B3686C8D66F2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4050"/>
                </a:solidFill>
                <a:effectLst/>
                <a:uLnTx/>
                <a:uFillTx/>
                <a:latin typeface="Montserrat"/>
                <a:ea typeface="+mn-ea"/>
                <a:cs typeface="+mn-cs"/>
              </a:endParaRPr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DCBCC570-67B4-834A-BD7A-4A77AA290CC5}"/>
                </a:ext>
              </a:extLst>
            </p:cNvPr>
            <p:cNvSpPr/>
            <p:nvPr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4050"/>
                </a:solidFill>
                <a:effectLst/>
                <a:uLnTx/>
                <a:uFillTx/>
                <a:latin typeface="Montserrat"/>
                <a:ea typeface="+mn-ea"/>
                <a:cs typeface="+mn-cs"/>
              </a:endParaRP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9EFA3298-7FC1-5548-9F81-64937AC42EC6}"/>
              </a:ext>
            </a:extLst>
          </p:cNvPr>
          <p:cNvSpPr/>
          <p:nvPr/>
        </p:nvSpPr>
        <p:spPr>
          <a:xfrm>
            <a:off x="0" y="5647991"/>
            <a:ext cx="973290" cy="208800"/>
          </a:xfrm>
          <a:prstGeom prst="rect">
            <a:avLst/>
          </a:prstGeom>
          <a:solidFill>
            <a:srgbClr val="20D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EA52628-6F84-8C43-AB11-FEC583CBC488}"/>
              </a:ext>
            </a:extLst>
          </p:cNvPr>
          <p:cNvSpPr/>
          <p:nvPr/>
        </p:nvSpPr>
        <p:spPr>
          <a:xfrm>
            <a:off x="0" y="6186279"/>
            <a:ext cx="973290" cy="208800"/>
          </a:xfrm>
          <a:prstGeom prst="rect">
            <a:avLst/>
          </a:prstGeom>
          <a:solidFill>
            <a:srgbClr val="20D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704D90AE-C358-4B2C-A9CF-5507DB7291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20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E9284DC7-FDFA-4A70-82F3-A997EB41B73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5650" y="1147572"/>
            <a:ext cx="5900850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D73A8DAF-2058-4022-B937-44F0E6A9589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buNone/>
              <a:defRPr b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50939293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ext and Image (half screen) 07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A47FC6CD-AA14-4D49-9723-6E8098A42BDE}"/>
              </a:ext>
            </a:extLst>
          </p:cNvPr>
          <p:cNvSpPr/>
          <p:nvPr/>
        </p:nvSpPr>
        <p:spPr>
          <a:xfrm>
            <a:off x="-2932" y="5113958"/>
            <a:ext cx="3594030" cy="1997697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rgbClr val="20D3FF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004050"/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A67683-0430-4240-B4B7-D18D14CA47BF}"/>
              </a:ext>
            </a:extLst>
          </p:cNvPr>
          <p:cNvSpPr/>
          <p:nvPr/>
        </p:nvSpPr>
        <p:spPr>
          <a:xfrm>
            <a:off x="-2933" y="5945277"/>
            <a:ext cx="1465659" cy="338400"/>
          </a:xfrm>
          <a:prstGeom prst="rect">
            <a:avLst/>
          </a:prstGeom>
          <a:solidFill>
            <a:srgbClr val="20D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16E965C2-93DD-4C7A-8A12-F6B8FB6BF5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20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C6D61C67-0401-4818-B951-6E0A37D6C1C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5650" y="1147572"/>
            <a:ext cx="5900850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A0C0EFF0-5546-4493-A222-73F375FB5B7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buNone/>
              <a:defRPr b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52703567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Overview or quotes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rgbClr val="0BEEB7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pic>
        <p:nvPicPr>
          <p:cNvPr id="11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35B5D0DF-4895-DB4F-85D9-C3FFDE55B8C8}"/>
              </a:ext>
            </a:extLst>
          </p:cNvPr>
          <p:cNvSpPr/>
          <p:nvPr/>
        </p:nvSpPr>
        <p:spPr>
          <a:xfrm>
            <a:off x="384784" y="4743413"/>
            <a:ext cx="4136901" cy="1728688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rgbClr val="0BEEB7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700893CE-9599-46E1-8C4B-E49F55C460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20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FD6CBE0F-9A3C-4223-BCB1-72E6DB41D0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037137" y="1349986"/>
            <a:ext cx="6770688" cy="511940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GB" sz="18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199326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Overview or quotes 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rgbClr val="0BEEB7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DF3D0604-3EEB-7547-A86F-8B3EFC40A3EC}"/>
              </a:ext>
            </a:extLst>
          </p:cNvPr>
          <p:cNvSpPr/>
          <p:nvPr/>
        </p:nvSpPr>
        <p:spPr>
          <a:xfrm>
            <a:off x="384784" y="4504759"/>
            <a:ext cx="4321328" cy="1964632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rgbClr val="09EDB8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pic>
        <p:nvPicPr>
          <p:cNvPr id="11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0E2147E7-0E00-4857-9387-8C98DB82E1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20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25545F83-4383-41AF-855D-23D197ADAF1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037137" y="1349986"/>
            <a:ext cx="6770688" cy="511940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GB" sz="18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399694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Overview or quotes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38251CB8-D58E-2E40-9211-8E4FCA38D55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rgbClr val="0BEEB7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pic>
        <p:nvPicPr>
          <p:cNvPr id="17" name="Graphic 31">
            <a:extLst>
              <a:ext uri="{FF2B5EF4-FFF2-40B4-BE49-F238E27FC236}">
                <a16:creationId xmlns:a16="http://schemas.microsoft.com/office/drawing/2014/main" id="{E51E3436-B16C-5F48-AA8A-C3F6719B5E1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6583914F-58FB-B34E-8161-C66E669476AF}"/>
              </a:ext>
            </a:extLst>
          </p:cNvPr>
          <p:cNvGrpSpPr/>
          <p:nvPr/>
        </p:nvGrpSpPr>
        <p:grpSpPr>
          <a:xfrm>
            <a:off x="-562704" y="4391077"/>
            <a:ext cx="5338709" cy="2177830"/>
            <a:chOff x="-2229" y="2361812"/>
            <a:chExt cx="11067619" cy="4514835"/>
          </a:xfrm>
          <a:solidFill>
            <a:schemeClr val="accent2"/>
          </a:solidFill>
        </p:grpSpPr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E1FD4820-850C-3047-9711-AD5DD789A3DD}"/>
                </a:ext>
              </a:extLst>
            </p:cNvPr>
            <p:cNvSpPr/>
            <p:nvPr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E3AE8E64-5267-3141-A055-FBE33FE8BF5B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4413C9C-C76C-B642-B162-F8DBD3B14B9D}"/>
                </a:ext>
              </a:extLst>
            </p:cNvPr>
            <p:cNvSpPr/>
            <p:nvPr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6FCB4367-DFEB-41EE-BB5F-1DE76BE845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20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A7D55C08-C6A4-4310-AEEF-59D10B31AC0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037137" y="1349986"/>
            <a:ext cx="6770688" cy="511940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GB" sz="18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802119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Overview or quotes 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4070352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8857B351-2725-8440-AA09-147EA78EACC8}"/>
              </a:ext>
            </a:extLst>
          </p:cNvPr>
          <p:cNvSpPr/>
          <p:nvPr/>
        </p:nvSpPr>
        <p:spPr>
          <a:xfrm>
            <a:off x="-84149" y="4328581"/>
            <a:ext cx="4637893" cy="1993841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tx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223B611D-7B8F-B64E-B297-6F15D8AC0F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rgbClr val="0BEEB7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pic>
        <p:nvPicPr>
          <p:cNvPr id="13" name="Graphic 31">
            <a:extLst>
              <a:ext uri="{FF2B5EF4-FFF2-40B4-BE49-F238E27FC236}">
                <a16:creationId xmlns:a16="http://schemas.microsoft.com/office/drawing/2014/main" id="{59F936A6-C45C-DE4D-B127-38C5B78DBD5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27896B65-6406-4653-B1DC-F69E460331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20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B4F529A1-8E27-48C0-8395-0D2C24C23C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037137" y="1349986"/>
            <a:ext cx="6770688" cy="511940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GB" sz="18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669886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Overview or quotes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09ED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58191" y="769620"/>
            <a:ext cx="379608" cy="110491"/>
          </a:xfrm>
          <a:prstGeom prst="rect">
            <a:avLst/>
          </a:prstGeom>
          <a:solidFill>
            <a:srgbClr val="09ED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61FA821A-0A50-424D-A225-45CEE1614094}"/>
              </a:ext>
            </a:extLst>
          </p:cNvPr>
          <p:cNvSpPr/>
          <p:nvPr/>
        </p:nvSpPr>
        <p:spPr>
          <a:xfrm>
            <a:off x="417802" y="4499269"/>
            <a:ext cx="4001620" cy="1963059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rgbClr val="004050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7D686AB6-FF0C-4123-9325-1B0D3DE233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20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B2226ADB-845F-4C5C-A8EE-88BE65AB800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037137" y="1349986"/>
            <a:ext cx="6770688" cy="511940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GB" sz="18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451838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Overview or quotes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09ED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58191" y="769620"/>
            <a:ext cx="379608" cy="110491"/>
          </a:xfrm>
          <a:prstGeom prst="rect">
            <a:avLst/>
          </a:prstGeom>
          <a:solidFill>
            <a:srgbClr val="09ED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D4E77AD-4E3B-4C4C-B2E4-D1513A99EF68}"/>
              </a:ext>
            </a:extLst>
          </p:cNvPr>
          <p:cNvSpPr/>
          <p:nvPr/>
        </p:nvSpPr>
        <p:spPr>
          <a:xfrm>
            <a:off x="495142" y="4535883"/>
            <a:ext cx="3926984" cy="1926445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rgbClr val="004050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337B3A4-A397-5342-874C-2D7CDECCB652}"/>
              </a:ext>
            </a:extLst>
          </p:cNvPr>
          <p:cNvSpPr/>
          <p:nvPr/>
        </p:nvSpPr>
        <p:spPr>
          <a:xfrm>
            <a:off x="-1" y="5361887"/>
            <a:ext cx="738525" cy="29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339AB15F-03B0-4706-83CA-17272774B4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20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B23A4B77-1686-450D-9C67-51B65F1B87B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037137" y="1349986"/>
            <a:ext cx="6770688" cy="511940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GB" sz="18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727057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Overview or quotes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36DE376F-0276-8A49-B76E-60C033C37B7D}"/>
              </a:ext>
            </a:extLst>
          </p:cNvPr>
          <p:cNvSpPr/>
          <p:nvPr/>
        </p:nvSpPr>
        <p:spPr>
          <a:xfrm>
            <a:off x="1083384" y="4112788"/>
            <a:ext cx="3265376" cy="3714803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B790C94-38C6-124E-A068-B27EBBE704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pic>
        <p:nvPicPr>
          <p:cNvPr id="13" name="Graphic 31">
            <a:extLst>
              <a:ext uri="{FF2B5EF4-FFF2-40B4-BE49-F238E27FC236}">
                <a16:creationId xmlns:a16="http://schemas.microsoft.com/office/drawing/2014/main" id="{5D69E953-4DB2-B941-B4AE-DF2DF1970A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F00988D2-82A2-458F-83C4-DDF528994F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20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C859107-FD19-4226-A608-E9BE8671A66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037137" y="1349986"/>
            <a:ext cx="6770688" cy="511940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GB" sz="18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318415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_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BA8E277A-0AB8-D043-A382-89558AF5F60C}"/>
              </a:ext>
            </a:extLst>
          </p:cNvPr>
          <p:cNvSpPr/>
          <p:nvPr userDrawn="1"/>
        </p:nvSpPr>
        <p:spPr>
          <a:xfrm>
            <a:off x="-533400" y="4101323"/>
            <a:ext cx="5300406" cy="2250265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tx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67306422-B398-BC4C-8476-3EB6DBC1663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680138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Overview or quotes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accent6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61FA821A-0A50-424D-A225-45CEE1614094}"/>
              </a:ext>
            </a:extLst>
          </p:cNvPr>
          <p:cNvSpPr/>
          <p:nvPr/>
        </p:nvSpPr>
        <p:spPr>
          <a:xfrm>
            <a:off x="417802" y="4499269"/>
            <a:ext cx="4001620" cy="1963059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accent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E841C89-9FC5-43A4-844D-AB62CBC2EB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20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D4877454-100C-4E10-9A9E-F6AD2F2F9F8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037137" y="1349986"/>
            <a:ext cx="6770688" cy="511940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GB" sz="18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2489813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Overview or quotes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accent6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D4E77AD-4E3B-4C4C-B2E4-D1513A99EF68}"/>
              </a:ext>
            </a:extLst>
          </p:cNvPr>
          <p:cNvSpPr/>
          <p:nvPr/>
        </p:nvSpPr>
        <p:spPr>
          <a:xfrm>
            <a:off x="495142" y="4535883"/>
            <a:ext cx="3926984" cy="1926445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accent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337B3A4-A397-5342-874C-2D7CDECCB652}"/>
              </a:ext>
            </a:extLst>
          </p:cNvPr>
          <p:cNvSpPr/>
          <p:nvPr/>
        </p:nvSpPr>
        <p:spPr>
          <a:xfrm>
            <a:off x="-1" y="5361887"/>
            <a:ext cx="738525" cy="298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1AB162E7-8FD8-4304-8A81-63BF4C3703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20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81FC4075-679E-4D60-938A-748CADDD962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037137" y="1349986"/>
            <a:ext cx="6770688" cy="511940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GB" sz="18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98693795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Overview or quotes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36DE376F-0276-8A49-B76E-60C033C37B7D}"/>
              </a:ext>
            </a:extLst>
          </p:cNvPr>
          <p:cNvSpPr/>
          <p:nvPr/>
        </p:nvSpPr>
        <p:spPr>
          <a:xfrm>
            <a:off x="1083384" y="4112788"/>
            <a:ext cx="3265376" cy="3714803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chemeClr val="accent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B790C94-38C6-124E-A068-B27EBBE704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accent6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pic>
        <p:nvPicPr>
          <p:cNvPr id="13" name="Graphic 31">
            <a:extLst>
              <a:ext uri="{FF2B5EF4-FFF2-40B4-BE49-F238E27FC236}">
                <a16:creationId xmlns:a16="http://schemas.microsoft.com/office/drawing/2014/main" id="{5D69E953-4DB2-B941-B4AE-DF2DF1970A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9E10B59E-1833-44B5-8681-D09E60BD3A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20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6A44FD2F-A8A0-4406-A893-2B023C1FBA5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037137" y="1349986"/>
            <a:ext cx="6770688" cy="511940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GB" sz="18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95839768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Overview or quotes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35B5D0DF-4895-DB4F-85D9-C3FFDE55B8C8}"/>
              </a:ext>
            </a:extLst>
          </p:cNvPr>
          <p:cNvSpPr/>
          <p:nvPr/>
        </p:nvSpPr>
        <p:spPr>
          <a:xfrm>
            <a:off x="384784" y="4743413"/>
            <a:ext cx="4136901" cy="1728688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F37A16D5-89FE-3B4E-BA82-DFEE96CEA3E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B3164A13-D2CE-5342-8D75-2ADD293496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3695FF9-7CF7-4B5D-B88A-16EAD663D0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20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92B3D6DA-C005-419A-9A80-9FA360F7CBB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037137" y="1349986"/>
            <a:ext cx="6770688" cy="511940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GB" sz="18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93535319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Overview or quotes 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DF3D0604-3EEB-7547-A86F-8B3EFC40A3EC}"/>
              </a:ext>
            </a:extLst>
          </p:cNvPr>
          <p:cNvSpPr/>
          <p:nvPr/>
        </p:nvSpPr>
        <p:spPr>
          <a:xfrm>
            <a:off x="384784" y="4504759"/>
            <a:ext cx="4321328" cy="1964632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CC14CCF0-8BA3-264F-9F0E-ECBF2D29998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41CD3697-753A-0647-9FAB-C202C65A37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F75D9748-2DD0-4FFA-A4DB-0870D106D5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20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8FD08F0E-3E27-4620-A708-86D5F01A0B4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037137" y="1349986"/>
            <a:ext cx="6770688" cy="511940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GB" sz="18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11539820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Overview or quotes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583914F-58FB-B34E-8161-C66E669476AF}"/>
              </a:ext>
            </a:extLst>
          </p:cNvPr>
          <p:cNvGrpSpPr/>
          <p:nvPr/>
        </p:nvGrpSpPr>
        <p:grpSpPr>
          <a:xfrm>
            <a:off x="-562704" y="4391077"/>
            <a:ext cx="5338709" cy="2177830"/>
            <a:chOff x="-2229" y="2361812"/>
            <a:chExt cx="11067619" cy="4514835"/>
          </a:xfrm>
          <a:solidFill>
            <a:schemeClr val="accent5"/>
          </a:solidFill>
        </p:grpSpPr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E1FD4820-850C-3047-9711-AD5DD789A3DD}"/>
                </a:ext>
              </a:extLst>
            </p:cNvPr>
            <p:cNvSpPr/>
            <p:nvPr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E3AE8E64-5267-3141-A055-FBE33FE8BF5B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4413C9C-C76C-B642-B162-F8DBD3B14B9D}"/>
                </a:ext>
              </a:extLst>
            </p:cNvPr>
            <p:cNvSpPr/>
            <p:nvPr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5A5CFF8B-1DAA-6C49-BE97-25191944300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pic>
        <p:nvPicPr>
          <p:cNvPr id="13" name="Graphic 31">
            <a:extLst>
              <a:ext uri="{FF2B5EF4-FFF2-40B4-BE49-F238E27FC236}">
                <a16:creationId xmlns:a16="http://schemas.microsoft.com/office/drawing/2014/main" id="{F0A764D6-0F7D-EB44-A897-7F9C735CB5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5E0FDA98-D83C-4F8D-8C06-E1EC33D323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20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B8C97BD8-4E1D-420B-BED8-058F92E1D6D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037137" y="1349986"/>
            <a:ext cx="6770688" cy="511940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GB" sz="18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74964725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Overview or quotes 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407035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8857B351-2725-8440-AA09-147EA78EACC8}"/>
              </a:ext>
            </a:extLst>
          </p:cNvPr>
          <p:cNvSpPr/>
          <p:nvPr/>
        </p:nvSpPr>
        <p:spPr>
          <a:xfrm>
            <a:off x="-84149" y="4328581"/>
            <a:ext cx="4637893" cy="1993841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451FE4A-F1CC-BF41-8328-846960CA95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BCFD0822-3499-0C44-8A3C-3118EA298E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88F1BEC4-B7C8-40F3-80A4-023EE62D7F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20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DCCDF01D-4284-4B49-922B-CC5473380BB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037137" y="1349986"/>
            <a:ext cx="6770688" cy="511940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GB" sz="18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68747330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2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Overview or quotes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1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61FA821A-0A50-424D-A225-45CEE1614094}"/>
              </a:ext>
            </a:extLst>
          </p:cNvPr>
          <p:cNvSpPr/>
          <p:nvPr/>
        </p:nvSpPr>
        <p:spPr>
          <a:xfrm>
            <a:off x="417802" y="4499269"/>
            <a:ext cx="4001620" cy="1963059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1" b="0" i="0" u="none" strike="noStrike" kern="1200" cap="none" spc="0" normalizeH="0" baseline="0" noProof="0">
              <a:ln>
                <a:noFill/>
              </a:ln>
              <a:solidFill>
                <a:srgbClr val="004050"/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C0D79F22-9145-4FB6-A417-23EAEBAE0E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20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03F35AFB-525B-4610-8ABA-620C36499EE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037137" y="1349986"/>
            <a:ext cx="6770688" cy="511940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GB" sz="18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86530187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2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Overview or quotes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1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D4E77AD-4E3B-4C4C-B2E4-D1513A99EF68}"/>
              </a:ext>
            </a:extLst>
          </p:cNvPr>
          <p:cNvSpPr/>
          <p:nvPr/>
        </p:nvSpPr>
        <p:spPr>
          <a:xfrm>
            <a:off x="495142" y="4535883"/>
            <a:ext cx="3926984" cy="1926445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1" b="0" i="0" u="none" strike="noStrike" kern="1200" cap="none" spc="0" normalizeH="0" baseline="0" noProof="0">
              <a:ln>
                <a:noFill/>
              </a:ln>
              <a:solidFill>
                <a:srgbClr val="004050"/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337B3A4-A397-5342-874C-2D7CDECCB652}"/>
              </a:ext>
            </a:extLst>
          </p:cNvPr>
          <p:cNvSpPr/>
          <p:nvPr/>
        </p:nvSpPr>
        <p:spPr>
          <a:xfrm>
            <a:off x="-1" y="5361887"/>
            <a:ext cx="738525" cy="298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80A7D019-BBAC-4645-9DB8-682AF9377C7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3D08D196-F460-485B-9B5F-F9309E615A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20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CE46A15D-5D47-4F9D-AE82-7850CDF907E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037137" y="1349986"/>
            <a:ext cx="6770688" cy="511940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GB" sz="18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87664709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2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Overview or quotes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36DE376F-0276-8A49-B76E-60C033C37B7D}"/>
              </a:ext>
            </a:extLst>
          </p:cNvPr>
          <p:cNvSpPr/>
          <p:nvPr/>
        </p:nvSpPr>
        <p:spPr>
          <a:xfrm>
            <a:off x="1083384" y="4112788"/>
            <a:ext cx="3265376" cy="3714803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004050"/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</p:txBody>
      </p:sp>
      <p:pic>
        <p:nvPicPr>
          <p:cNvPr id="13" name="Graphic 31">
            <a:extLst>
              <a:ext uri="{FF2B5EF4-FFF2-40B4-BE49-F238E27FC236}">
                <a16:creationId xmlns:a16="http://schemas.microsoft.com/office/drawing/2014/main" id="{5D69E953-4DB2-B941-B4AE-DF2DF1970A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6AE6F906-CC5F-42C7-9475-87635D73613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2AD2262-AEBC-4DD5-8680-6A6F55F047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20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9FD150A3-A188-4177-AC97-4337644B63B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037137" y="1349986"/>
            <a:ext cx="6770688" cy="511940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GB" sz="18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24893616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DC08678F-C010-7546-A7A1-17A10477942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C244723F-EF77-3046-B511-E60DA7907AC2}"/>
              </a:ext>
            </a:extLst>
          </p:cNvPr>
          <p:cNvSpPr/>
          <p:nvPr userDrawn="1"/>
        </p:nvSpPr>
        <p:spPr>
          <a:xfrm>
            <a:off x="2422102" y="4970822"/>
            <a:ext cx="3546719" cy="1739900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tx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9136175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Overview or quotes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1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35B5D0DF-4895-DB4F-85D9-C3FFDE55B8C8}"/>
              </a:ext>
            </a:extLst>
          </p:cNvPr>
          <p:cNvSpPr/>
          <p:nvPr/>
        </p:nvSpPr>
        <p:spPr>
          <a:xfrm>
            <a:off x="384784" y="4743413"/>
            <a:ext cx="4136901" cy="1728688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chemeClr val="accent4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1" b="0" i="0" u="none" strike="noStrike" kern="1200" cap="none" spc="0" normalizeH="0" baseline="0" noProof="0">
              <a:ln>
                <a:noFill/>
              </a:ln>
              <a:solidFill>
                <a:srgbClr val="004050"/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B3164A13-D2CE-5342-8D75-2ADD293496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E791B42B-198C-425F-B793-3ED8FA182C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0A1DF176-8FAA-466E-A7A3-4168C09538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20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EC65070B-DD11-4B89-A8A8-6D8C6468C29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037137" y="1349986"/>
            <a:ext cx="6770688" cy="511940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GB" sz="18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84444140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2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Overview or quotes 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1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DF3D0604-3EEB-7547-A86F-8B3EFC40A3EC}"/>
              </a:ext>
            </a:extLst>
          </p:cNvPr>
          <p:cNvSpPr/>
          <p:nvPr/>
        </p:nvSpPr>
        <p:spPr>
          <a:xfrm>
            <a:off x="384784" y="4504759"/>
            <a:ext cx="4321328" cy="1964632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chemeClr val="accent4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1" b="0" i="0" u="none" strike="noStrike" kern="1200" cap="none" spc="0" normalizeH="0" baseline="0" noProof="0">
              <a:ln>
                <a:noFill/>
              </a:ln>
              <a:solidFill>
                <a:srgbClr val="004050"/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41CD3697-753A-0647-9FAB-C202C65A37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62D94233-C7E7-4738-A0C4-B9979551669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8AB7AED6-4DFA-4DBB-B3DC-591078FB0D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20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69E3DC87-BE48-4B96-B86C-00DB8A66CF4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037137" y="1349986"/>
            <a:ext cx="6770688" cy="511940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GB" sz="18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98400982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2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Overview or quotes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583914F-58FB-B34E-8161-C66E669476AF}"/>
              </a:ext>
            </a:extLst>
          </p:cNvPr>
          <p:cNvGrpSpPr/>
          <p:nvPr/>
        </p:nvGrpSpPr>
        <p:grpSpPr>
          <a:xfrm>
            <a:off x="-562704" y="4391077"/>
            <a:ext cx="5338709" cy="2177830"/>
            <a:chOff x="-2229" y="2361812"/>
            <a:chExt cx="11067619" cy="4514835"/>
          </a:xfrm>
          <a:solidFill>
            <a:schemeClr val="accent4"/>
          </a:solidFill>
        </p:grpSpPr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E1FD4820-850C-3047-9711-AD5DD789A3DD}"/>
                </a:ext>
              </a:extLst>
            </p:cNvPr>
            <p:cNvSpPr/>
            <p:nvPr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4050"/>
                </a:solidFill>
                <a:effectLst/>
                <a:uLnTx/>
                <a:uFillTx/>
                <a:latin typeface="Montserrat"/>
                <a:ea typeface="+mn-ea"/>
                <a:cs typeface="+mn-cs"/>
              </a:endParaRPr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E3AE8E64-5267-3141-A055-FBE33FE8BF5B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4050"/>
                </a:solidFill>
                <a:effectLst/>
                <a:uLnTx/>
                <a:uFillTx/>
                <a:latin typeface="Montserrat"/>
                <a:ea typeface="+mn-ea"/>
                <a:cs typeface="+mn-cs"/>
              </a:endParaRPr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4413C9C-C76C-B642-B162-F8DBD3B14B9D}"/>
                </a:ext>
              </a:extLst>
            </p:cNvPr>
            <p:cNvSpPr/>
            <p:nvPr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4050"/>
                </a:solidFill>
                <a:effectLst/>
                <a:uLnTx/>
                <a:uFillTx/>
                <a:latin typeface="Montserrat"/>
                <a:ea typeface="+mn-ea"/>
                <a:cs typeface="+mn-cs"/>
              </a:endParaRPr>
            </a:p>
          </p:txBody>
        </p:sp>
      </p:grpSp>
      <p:pic>
        <p:nvPicPr>
          <p:cNvPr id="13" name="Graphic 31">
            <a:extLst>
              <a:ext uri="{FF2B5EF4-FFF2-40B4-BE49-F238E27FC236}">
                <a16:creationId xmlns:a16="http://schemas.microsoft.com/office/drawing/2014/main" id="{F0A764D6-0F7D-EB44-A897-7F9C735CB5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BE8967D6-25B5-4098-82D9-0802D221932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68F9D1C8-5795-4F0C-8DB2-F087692944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20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D5393A2A-51FC-43E8-88C3-4A77760C452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037137" y="1349986"/>
            <a:ext cx="6770688" cy="511940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GB" sz="18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4951084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2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Overview or quotes 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4070352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8857B351-2725-8440-AA09-147EA78EACC8}"/>
              </a:ext>
            </a:extLst>
          </p:cNvPr>
          <p:cNvSpPr/>
          <p:nvPr/>
        </p:nvSpPr>
        <p:spPr>
          <a:xfrm>
            <a:off x="-84149" y="4328581"/>
            <a:ext cx="4637893" cy="1993841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accent4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004050"/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BCFD0822-3499-0C44-8A3C-3118EA298E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497A7600-9EBB-4083-BCDD-6A176587090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7A4F5004-F0DD-4BC5-9E39-C91C6C0C95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20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BE24FC32-9812-4DB8-8622-1007B7A817B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037137" y="1349986"/>
            <a:ext cx="6770688" cy="511940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GB" sz="18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996135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2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ext Slide - With side bar B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7F00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7"/>
          <a:stretch/>
        </p:blipFill>
        <p:spPr>
          <a:xfrm>
            <a:off x="0" y="4485899"/>
            <a:ext cx="4401082" cy="1874860"/>
          </a:xfrm>
          <a:prstGeom prst="rect">
            <a:avLst/>
          </a:prstGeom>
        </p:spPr>
      </p:pic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349984"/>
            <a:ext cx="3443732" cy="275199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1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slide title to sit here</a:t>
            </a:r>
          </a:p>
        </p:txBody>
      </p:sp>
      <p:pic>
        <p:nvPicPr>
          <p:cNvPr id="7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23D6ABAC-98C2-4A0D-8B8C-8A597A57D6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20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FFD0FE0C-257E-4211-9CAC-9BA769FC94D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037137" y="1349986"/>
            <a:ext cx="6770688" cy="511940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GB" sz="18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05047732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2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ext Slide - With side bar B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7F00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531" y="4614727"/>
            <a:ext cx="4244154" cy="1944001"/>
          </a:xfrm>
          <a:prstGeom prst="rect">
            <a:avLst/>
          </a:prstGeom>
        </p:spPr>
      </p:pic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349984"/>
            <a:ext cx="3443732" cy="275199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1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slide title to sit here</a:t>
            </a:r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ADB9D501-C2FE-4F4E-B0F6-FE58A17AB6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20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FA961E50-B6CC-47F7-8DF6-C0AE1ADFAB7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037137" y="1349986"/>
            <a:ext cx="6770688" cy="511940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GB" sz="18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02032832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2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Overview or quotes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20D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1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61FA821A-0A50-424D-A225-45CEE1614094}"/>
              </a:ext>
            </a:extLst>
          </p:cNvPr>
          <p:cNvSpPr/>
          <p:nvPr/>
        </p:nvSpPr>
        <p:spPr>
          <a:xfrm>
            <a:off x="417802" y="4499269"/>
            <a:ext cx="4001620" cy="1963059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rgbClr val="004050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1" b="0" i="0" u="none" strike="noStrike" kern="1200" cap="none" spc="0" normalizeH="0" baseline="0" noProof="0">
              <a:ln>
                <a:noFill/>
              </a:ln>
              <a:solidFill>
                <a:srgbClr val="004050"/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3F427447-CE66-4582-B744-A32983AD3D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20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AF92F08D-E18C-48DE-85CF-0EEBD344D78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037137" y="1349986"/>
            <a:ext cx="6770688" cy="511940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GB" sz="18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83604568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2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Overview or quotes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20D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1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D4E77AD-4E3B-4C4C-B2E4-D1513A99EF68}"/>
              </a:ext>
            </a:extLst>
          </p:cNvPr>
          <p:cNvSpPr/>
          <p:nvPr/>
        </p:nvSpPr>
        <p:spPr>
          <a:xfrm>
            <a:off x="495142" y="4535883"/>
            <a:ext cx="3926984" cy="1926445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rgbClr val="004050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1" b="0" i="0" u="none" strike="noStrike" kern="1200" cap="none" spc="0" normalizeH="0" baseline="0" noProof="0">
              <a:ln>
                <a:noFill/>
              </a:ln>
              <a:solidFill>
                <a:srgbClr val="004050"/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337B3A4-A397-5342-874C-2D7CDECCB652}"/>
              </a:ext>
            </a:extLst>
          </p:cNvPr>
          <p:cNvSpPr/>
          <p:nvPr/>
        </p:nvSpPr>
        <p:spPr>
          <a:xfrm>
            <a:off x="-1" y="5361887"/>
            <a:ext cx="738525" cy="2988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80A7D019-BBAC-4645-9DB8-682AF9377C7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3A6C8B8C-BDD5-43B9-8C27-354C810E1C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20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3420662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2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Overview or quotes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20D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36DE376F-0276-8A49-B76E-60C033C37B7D}"/>
              </a:ext>
            </a:extLst>
          </p:cNvPr>
          <p:cNvSpPr/>
          <p:nvPr/>
        </p:nvSpPr>
        <p:spPr>
          <a:xfrm>
            <a:off x="1083384" y="4112788"/>
            <a:ext cx="3265376" cy="3714803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rgbClr val="004050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004050"/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</p:txBody>
      </p:sp>
      <p:pic>
        <p:nvPicPr>
          <p:cNvPr id="13" name="Graphic 31">
            <a:extLst>
              <a:ext uri="{FF2B5EF4-FFF2-40B4-BE49-F238E27FC236}">
                <a16:creationId xmlns:a16="http://schemas.microsoft.com/office/drawing/2014/main" id="{5D69E953-4DB2-B941-B4AE-DF2DF1970A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6AE6F906-CC5F-42C7-9475-87635D73613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21F0A2D-AF77-453A-A628-E5249AE85B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20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8022B908-BA31-4E35-AAA8-AA6869D9D89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037137" y="1349986"/>
            <a:ext cx="6770688" cy="511940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GB" sz="18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03632762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2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Overview or quotes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20D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1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35B5D0DF-4895-DB4F-85D9-C3FFDE55B8C8}"/>
              </a:ext>
            </a:extLst>
          </p:cNvPr>
          <p:cNvSpPr/>
          <p:nvPr/>
        </p:nvSpPr>
        <p:spPr>
          <a:xfrm>
            <a:off x="384784" y="4743413"/>
            <a:ext cx="4136901" cy="1728688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rgbClr val="004050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1" b="0" i="0" u="none" strike="noStrike" kern="1200" cap="none" spc="0" normalizeH="0" baseline="0" noProof="0">
              <a:ln>
                <a:noFill/>
              </a:ln>
              <a:solidFill>
                <a:srgbClr val="004050"/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B3164A13-D2CE-5342-8D75-2ADD293496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E791B42B-198C-425F-B793-3ED8FA182C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3DAB8CF2-F221-497D-8A4A-9E369C2BEE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20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7E3635FE-6F90-4286-8EBE-FEE651E560F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037137" y="1349986"/>
            <a:ext cx="6770688" cy="511940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GB" sz="18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15005670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0469B6E3-6CD5-4D4F-A57C-003069CEB064}"/>
              </a:ext>
            </a:extLst>
          </p:cNvPr>
          <p:cNvSpPr/>
          <p:nvPr userDrawn="1"/>
        </p:nvSpPr>
        <p:spPr>
          <a:xfrm>
            <a:off x="1789084" y="4890533"/>
            <a:ext cx="4478918" cy="2197205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tx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1838B36-A078-CF4D-A693-2C3B6B5F0CD6}"/>
              </a:ext>
            </a:extLst>
          </p:cNvPr>
          <p:cNvSpPr/>
          <p:nvPr userDrawn="1"/>
        </p:nvSpPr>
        <p:spPr>
          <a:xfrm>
            <a:off x="0" y="5832402"/>
            <a:ext cx="3047640" cy="33886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A5440E06-BD51-134C-8922-1FED8CE30B1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25390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Overview or quotes 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20D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1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DF3D0604-3EEB-7547-A86F-8B3EFC40A3EC}"/>
              </a:ext>
            </a:extLst>
          </p:cNvPr>
          <p:cNvSpPr/>
          <p:nvPr/>
        </p:nvSpPr>
        <p:spPr>
          <a:xfrm>
            <a:off x="384784" y="4504759"/>
            <a:ext cx="4321328" cy="1964632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rgbClr val="004050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1" b="0" i="0" u="none" strike="noStrike" kern="1200" cap="none" spc="0" normalizeH="0" baseline="0" noProof="0">
              <a:ln>
                <a:noFill/>
              </a:ln>
              <a:solidFill>
                <a:srgbClr val="004050"/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41CD3697-753A-0647-9FAB-C202C65A37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62D94233-C7E7-4738-A0C4-B9979551669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ED3A38F4-26AB-473F-A76C-F9BCE73BE5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20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4EF76EF-23E8-4453-97F1-6B565EFFD6B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037137" y="1349986"/>
            <a:ext cx="6770688" cy="511940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GB" sz="18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44540999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2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Overview or quotes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20D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583914F-58FB-B34E-8161-C66E669476AF}"/>
              </a:ext>
            </a:extLst>
          </p:cNvPr>
          <p:cNvGrpSpPr/>
          <p:nvPr/>
        </p:nvGrpSpPr>
        <p:grpSpPr>
          <a:xfrm>
            <a:off x="-562704" y="4391077"/>
            <a:ext cx="5338709" cy="2177830"/>
            <a:chOff x="-2229" y="2361812"/>
            <a:chExt cx="11067619" cy="4514835"/>
          </a:xfrm>
          <a:solidFill>
            <a:srgbClr val="004050"/>
          </a:solidFill>
        </p:grpSpPr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E1FD4820-850C-3047-9711-AD5DD789A3DD}"/>
                </a:ext>
              </a:extLst>
            </p:cNvPr>
            <p:cNvSpPr/>
            <p:nvPr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4050"/>
                </a:solidFill>
                <a:effectLst/>
                <a:uLnTx/>
                <a:uFillTx/>
                <a:latin typeface="Montserrat"/>
                <a:ea typeface="+mn-ea"/>
                <a:cs typeface="+mn-cs"/>
              </a:endParaRPr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E3AE8E64-5267-3141-A055-FBE33FE8BF5B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4050"/>
                </a:solidFill>
                <a:effectLst/>
                <a:uLnTx/>
                <a:uFillTx/>
                <a:latin typeface="Montserrat"/>
                <a:ea typeface="+mn-ea"/>
                <a:cs typeface="+mn-cs"/>
              </a:endParaRPr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4413C9C-C76C-B642-B162-F8DBD3B14B9D}"/>
                </a:ext>
              </a:extLst>
            </p:cNvPr>
            <p:cNvSpPr/>
            <p:nvPr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4050"/>
                </a:solidFill>
                <a:effectLst/>
                <a:uLnTx/>
                <a:uFillTx/>
                <a:latin typeface="Montserrat"/>
                <a:ea typeface="+mn-ea"/>
                <a:cs typeface="+mn-cs"/>
              </a:endParaRPr>
            </a:p>
          </p:txBody>
        </p:sp>
      </p:grpSp>
      <p:pic>
        <p:nvPicPr>
          <p:cNvPr id="13" name="Graphic 31">
            <a:extLst>
              <a:ext uri="{FF2B5EF4-FFF2-40B4-BE49-F238E27FC236}">
                <a16:creationId xmlns:a16="http://schemas.microsoft.com/office/drawing/2014/main" id="{F0A764D6-0F7D-EB44-A897-7F9C735CB5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BE8967D6-25B5-4098-82D9-0802D221932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53D750DE-56D0-4BC9-AA2A-42BE390D29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20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5680B404-A54E-4E7E-8BBE-C0FAF5A135C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037137" y="1349986"/>
            <a:ext cx="6770688" cy="511940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GB" sz="18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90111859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2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Overview or quotes 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4070352" cy="6858000"/>
          </a:xfrm>
          <a:prstGeom prst="rect">
            <a:avLst/>
          </a:prstGeom>
          <a:solidFill>
            <a:srgbClr val="20D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8857B351-2725-8440-AA09-147EA78EACC8}"/>
              </a:ext>
            </a:extLst>
          </p:cNvPr>
          <p:cNvSpPr/>
          <p:nvPr/>
        </p:nvSpPr>
        <p:spPr>
          <a:xfrm>
            <a:off x="-84149" y="4328581"/>
            <a:ext cx="4637893" cy="1993841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rgbClr val="004050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004050"/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BCFD0822-3499-0C44-8A3C-3118EA298E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497A7600-9EBB-4083-BCDD-6A176587090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3C313C4C-13AF-45F6-A71B-8AA193623E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20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7FD30B99-C964-41A2-983E-292CAEE023B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037137" y="1349986"/>
            <a:ext cx="6770688" cy="511940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GB" sz="18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9014575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28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20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3" name="Graphic 31">
            <a:extLst>
              <a:ext uri="{FF2B5EF4-FFF2-40B4-BE49-F238E27FC236}">
                <a16:creationId xmlns:a16="http://schemas.microsoft.com/office/drawing/2014/main" id="{BF07CB53-EE82-464E-99DB-433208E1C2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7" y="377825"/>
            <a:ext cx="781218" cy="55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5555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7" y="377825"/>
            <a:ext cx="781218" cy="55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226673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Slide - White / T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63" r="13611"/>
          <a:stretch/>
        </p:blipFill>
        <p:spPr>
          <a:xfrm>
            <a:off x="7096499" y="0"/>
            <a:ext cx="5098350" cy="56698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4785" y="2322726"/>
            <a:ext cx="6596062" cy="2431485"/>
          </a:xfrm>
        </p:spPr>
        <p:txBody>
          <a:bodyPr anchor="b" anchorCtr="0">
            <a:noAutofit/>
          </a:bodyPr>
          <a:lstStyle>
            <a:lvl1pPr algn="l">
              <a:lnSpc>
                <a:spcPct val="90000"/>
              </a:lnSpc>
              <a:defRPr sz="5600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pic>
        <p:nvPicPr>
          <p:cNvPr id="12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76237" y="5768975"/>
            <a:ext cx="6604609" cy="709613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dirty="0"/>
              <a:t>Subtitle here</a:t>
            </a:r>
          </a:p>
        </p:txBody>
      </p:sp>
    </p:spTree>
    <p:extLst>
      <p:ext uri="{BB962C8B-B14F-4D97-AF65-F5344CB8AC3E}">
        <p14:creationId xmlns:p14="http://schemas.microsoft.com/office/powerpoint/2010/main" val="3195916806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4">
          <p15:clr>
            <a:srgbClr val="FBAE40"/>
          </p15:clr>
        </p15:guide>
      </p15:sldGuideLst>
    </p:ext>
  </p:extLst>
</p:sldLayout>
</file>

<file path=ppt/slideLayouts/slideLayout2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Slide - White /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4785" y="2322726"/>
            <a:ext cx="6596062" cy="2431485"/>
          </a:xfrm>
        </p:spPr>
        <p:txBody>
          <a:bodyPr anchor="b" anchorCtr="0">
            <a:noAutofit/>
          </a:bodyPr>
          <a:lstStyle>
            <a:lvl1pPr algn="l">
              <a:lnSpc>
                <a:spcPct val="90000"/>
              </a:lnSpc>
              <a:defRPr sz="5600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55" r="11010"/>
          <a:stretch/>
        </p:blipFill>
        <p:spPr>
          <a:xfrm>
            <a:off x="7171920" y="-4252"/>
            <a:ext cx="5020079" cy="5635931"/>
          </a:xfrm>
          <a:prstGeom prst="rect">
            <a:avLst/>
          </a:prstGeom>
        </p:spPr>
      </p:pic>
      <p:pic>
        <p:nvPicPr>
          <p:cNvPr id="12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76237" y="5768975"/>
            <a:ext cx="6604609" cy="709613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dirty="0"/>
              <a:t>Subtitle here</a:t>
            </a:r>
          </a:p>
        </p:txBody>
      </p:sp>
    </p:spTree>
    <p:extLst>
      <p:ext uri="{BB962C8B-B14F-4D97-AF65-F5344CB8AC3E}">
        <p14:creationId xmlns:p14="http://schemas.microsoft.com/office/powerpoint/2010/main" val="1770884497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4">
          <p15:clr>
            <a:srgbClr val="FBAE40"/>
          </p15:clr>
        </p15:guide>
      </p15:sldGuideLst>
    </p:ext>
  </p:extLst>
</p:sldLayout>
</file>

<file path=ppt/slideLayouts/slideLayout2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Slide - White /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4785" y="2322726"/>
            <a:ext cx="6596062" cy="2431485"/>
          </a:xfrm>
        </p:spPr>
        <p:txBody>
          <a:bodyPr anchor="b" anchorCtr="0">
            <a:noAutofit/>
          </a:bodyPr>
          <a:lstStyle>
            <a:lvl1pPr algn="l">
              <a:lnSpc>
                <a:spcPct val="90000"/>
              </a:lnSpc>
              <a:defRPr sz="5600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pic>
        <p:nvPicPr>
          <p:cNvPr id="12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76237" y="5769746"/>
            <a:ext cx="6604609" cy="685800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dirty="0"/>
              <a:t>Subtitle here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07" r="12445"/>
          <a:stretch/>
        </p:blipFill>
        <p:spPr>
          <a:xfrm>
            <a:off x="7097178" y="0"/>
            <a:ext cx="5106217" cy="5637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686862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4">
          <p15:clr>
            <a:srgbClr val="FBAE40"/>
          </p15:clr>
        </p15:guide>
      </p15:sldGuideLst>
    </p:ext>
  </p:extLst>
</p:sldLayout>
</file>

<file path=ppt/slideLayouts/slideLayout2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Slide - White /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21" r="12836"/>
          <a:stretch/>
        </p:blipFill>
        <p:spPr>
          <a:xfrm>
            <a:off x="7080085" y="-8547"/>
            <a:ext cx="5114764" cy="567134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4785" y="2322726"/>
            <a:ext cx="6596062" cy="2431485"/>
          </a:xfrm>
        </p:spPr>
        <p:txBody>
          <a:bodyPr anchor="b" anchorCtr="0">
            <a:noAutofit/>
          </a:bodyPr>
          <a:lstStyle>
            <a:lvl1pPr algn="l">
              <a:lnSpc>
                <a:spcPct val="90000"/>
              </a:lnSpc>
              <a:defRPr sz="5600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pic>
        <p:nvPicPr>
          <p:cNvPr id="12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76237" y="5768975"/>
            <a:ext cx="6604609" cy="695117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dirty="0"/>
              <a:t>Subtitle here</a:t>
            </a:r>
          </a:p>
        </p:txBody>
      </p:sp>
    </p:spTree>
    <p:extLst>
      <p:ext uri="{BB962C8B-B14F-4D97-AF65-F5344CB8AC3E}">
        <p14:creationId xmlns:p14="http://schemas.microsoft.com/office/powerpoint/2010/main" val="3647847824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4">
          <p15:clr>
            <a:srgbClr val="FBAE40"/>
          </p15:clr>
        </p15:guide>
      </p15:sldGuideLst>
    </p:ext>
  </p:extLst>
</p:sldLayout>
</file>

<file path=ppt/slideLayouts/slideLayout2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01 Section Divid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3">
            <a:extLst>
              <a:ext uri="{FF2B5EF4-FFF2-40B4-BE49-F238E27FC236}">
                <a16:creationId xmlns:a16="http://schemas.microsoft.com/office/drawing/2014/main" id="{3344A4B7-0EC8-AD4A-8611-5B12AB419DC2}"/>
              </a:ext>
            </a:extLst>
          </p:cNvPr>
          <p:cNvSpPr/>
          <p:nvPr/>
        </p:nvSpPr>
        <p:spPr>
          <a:xfrm>
            <a:off x="0" y="0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10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4784" y="3433680"/>
            <a:ext cx="70752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>
                <a:solidFill>
                  <a:schemeClr val="bg1"/>
                </a:solidFill>
                <a:latin typeface="Montserrat Black" panose="00000A00000000000000" pitchFamily="2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17975501"/>
      </p:ext>
    </p:extLst>
  </p:cSld>
  <p:clrMapOvr>
    <a:masterClrMapping/>
  </p:clrMapOvr>
  <p:hf hd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4" name="Freeform 13">
            <a:extLst>
              <a:ext uri="{FF2B5EF4-FFF2-40B4-BE49-F238E27FC236}">
                <a16:creationId xmlns:a16="http://schemas.microsoft.com/office/drawing/2014/main" id="{B3ABDBCC-56D7-7941-A0AC-0A070DEBA30C}"/>
              </a:ext>
            </a:extLst>
          </p:cNvPr>
          <p:cNvSpPr/>
          <p:nvPr userDrawn="1"/>
        </p:nvSpPr>
        <p:spPr>
          <a:xfrm>
            <a:off x="2980995" y="4828704"/>
            <a:ext cx="3115005" cy="3543735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chemeClr val="tx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7D437921-F8BF-FB43-B188-28C7B472CCE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791857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5_03 Section Divide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59613" y="1556247"/>
            <a:ext cx="6814270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90000"/>
              </a:lnSpc>
              <a:defRPr sz="5400" spc="60" baseline="0">
                <a:solidFill>
                  <a:srgbClr val="004050"/>
                </a:solidFill>
              </a:defRPr>
            </a:lvl1pPr>
          </a:lstStyle>
          <a:p>
            <a:r>
              <a:rPr lang="en-US" noProof="0" dirty="0"/>
              <a:t>Click to edit </a:t>
            </a:r>
            <a:br>
              <a:rPr lang="en-US" noProof="0" dirty="0"/>
            </a:br>
            <a:r>
              <a:rPr lang="en-US" noProof="0" dirty="0"/>
              <a:t>master title style</a:t>
            </a:r>
            <a:endParaRPr lang="en-GB" noProof="0" dirty="0"/>
          </a:p>
        </p:txBody>
      </p:sp>
      <p:grpSp>
        <p:nvGrpSpPr>
          <p:cNvPr id="27" name="Group 26"/>
          <p:cNvGrpSpPr/>
          <p:nvPr/>
        </p:nvGrpSpPr>
        <p:grpSpPr>
          <a:xfrm>
            <a:off x="-2229" y="2361812"/>
            <a:ext cx="11067619" cy="4502135"/>
            <a:chOff x="-2229" y="2361812"/>
            <a:chExt cx="11067619" cy="4502135"/>
          </a:xfrm>
          <a:solidFill>
            <a:srgbClr val="004050"/>
          </a:solidFill>
        </p:grpSpPr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/>
          </p:nvSpPr>
          <p:spPr>
            <a:xfrm flipV="1">
              <a:off x="-2229" y="49513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980897931"/>
      </p:ext>
    </p:extLst>
  </p:cSld>
  <p:clrMapOvr>
    <a:masterClrMapping/>
  </p:clrMapOvr>
  <p:hf hdr="0" dt="0"/>
</p:sldLayout>
</file>

<file path=ppt/slideLayouts/slideLayout2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02 Section Divider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6238" y="1897166"/>
            <a:ext cx="7011390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>
                <a:solidFill>
                  <a:schemeClr val="bg1"/>
                </a:solidFill>
                <a:latin typeface="Montserrat Black" panose="00000A00000000000000" pitchFamily="2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09" y="1897166"/>
            <a:ext cx="11479292" cy="4960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572788"/>
      </p:ext>
    </p:extLst>
  </p:cSld>
  <p:clrMapOvr>
    <a:masterClrMapping/>
  </p:clrMapOvr>
  <p:hf hdr="0" dt="0"/>
</p:sldLayout>
</file>

<file path=ppt/slideLayouts/slideLayout2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03 Section Divider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453"/>
          <a:stretch/>
        </p:blipFill>
        <p:spPr>
          <a:xfrm>
            <a:off x="-1" y="2138695"/>
            <a:ext cx="11137643" cy="497337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7037" y="1169540"/>
            <a:ext cx="6783308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>
                <a:solidFill>
                  <a:schemeClr val="bg1"/>
                </a:solidFill>
                <a:latin typeface="Montserrat Black" panose="00000A00000000000000" pitchFamily="2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80056220"/>
      </p:ext>
    </p:extLst>
  </p:cSld>
  <p:clrMapOvr>
    <a:masterClrMapping/>
  </p:clrMapOvr>
  <p:hf hdr="0" dt="0"/>
</p:sldLayout>
</file>

<file path=ppt/slideLayouts/slideLayout2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04 Section Divider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7037" y="1169540"/>
            <a:ext cx="700059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>
                <a:solidFill>
                  <a:schemeClr val="bg1"/>
                </a:solidFill>
                <a:latin typeface="Montserrat Black" panose="00000A00000000000000" pitchFamily="2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7"/>
          <a:stretch/>
        </p:blipFill>
        <p:spPr>
          <a:xfrm>
            <a:off x="0" y="2294314"/>
            <a:ext cx="9545652" cy="4066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040497"/>
      </p:ext>
    </p:extLst>
  </p:cSld>
  <p:clrMapOvr>
    <a:masterClrMapping/>
  </p:clrMapOvr>
  <p:hf hdr="0" dt="0"/>
</p:sldLayout>
</file>

<file path=ppt/slideLayouts/slideLayout2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4_02 Section Divider">
    <p:bg>
      <p:bgPr>
        <a:solidFill>
          <a:srgbClr val="004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609" y="0"/>
            <a:ext cx="12192609" cy="6858000"/>
          </a:xfrm>
          <a:prstGeom prst="rect">
            <a:avLst/>
          </a:prstGeom>
          <a:solidFill>
            <a:srgbClr val="28CF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A0DD6AED-2202-DD48-A2D6-60CCC5F07320}"/>
              </a:ext>
            </a:extLst>
          </p:cNvPr>
          <p:cNvSpPr/>
          <p:nvPr/>
        </p:nvSpPr>
        <p:spPr>
          <a:xfrm>
            <a:off x="-609" y="2116538"/>
            <a:ext cx="11411496" cy="5526322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rgbClr val="004050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4" name="Rectangle 3"/>
          <p:cNvSpPr/>
          <p:nvPr/>
        </p:nvSpPr>
        <p:spPr>
          <a:xfrm>
            <a:off x="758190" y="769620"/>
            <a:ext cx="379608" cy="110490"/>
          </a:xfrm>
          <a:prstGeom prst="rect">
            <a:avLst/>
          </a:prstGeom>
          <a:solidFill>
            <a:srgbClr val="28CF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6238" y="2067007"/>
            <a:ext cx="7071966" cy="2353439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400" spc="60" baseline="0">
                <a:solidFill>
                  <a:srgbClr val="004050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535239030"/>
      </p:ext>
    </p:extLst>
  </p:cSld>
  <p:clrMapOvr>
    <a:masterClrMapping/>
  </p:clrMapOvr>
  <p:hf hdr="0" dt="0"/>
</p:sldLayout>
</file>

<file path=ppt/slideLayouts/slideLayout29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5_Activity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27302" y="344971"/>
            <a:ext cx="7475232" cy="285887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baseline="0">
                <a:solidFill>
                  <a:srgbClr val="004050"/>
                </a:solidFill>
              </a:defRPr>
            </a:lvl1pPr>
          </a:lstStyle>
          <a:p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ACTIVITY: </a:t>
            </a:r>
            <a:br>
              <a:rPr lang="en-US" noProof="0" dirty="0"/>
            </a:br>
            <a:r>
              <a:rPr lang="en-US" noProof="0" dirty="0"/>
              <a:t>CLICK TO EDIT TITLE</a:t>
            </a:r>
            <a:endParaRPr lang="en-GB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327303" y="3525004"/>
            <a:ext cx="7475230" cy="2791976"/>
          </a:xfrm>
        </p:spPr>
        <p:txBody>
          <a:bodyPr/>
          <a:lstStyle>
            <a:lvl1pPr>
              <a:lnSpc>
                <a:spcPct val="100000"/>
              </a:lnSpc>
              <a:defRPr b="0" baseline="0"/>
            </a:lvl1pPr>
          </a:lstStyle>
          <a:p>
            <a:pPr lvl="0"/>
            <a:r>
              <a:rPr lang="en-US" dirty="0"/>
              <a:t>Click to edit instructions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56887D20-DCD6-8E49-BF31-8F4C2FCCD421}"/>
              </a:ext>
            </a:extLst>
          </p:cNvPr>
          <p:cNvSpPr/>
          <p:nvPr/>
        </p:nvSpPr>
        <p:spPr>
          <a:xfrm>
            <a:off x="487005" y="518307"/>
            <a:ext cx="3525956" cy="4061544"/>
          </a:xfrm>
          <a:custGeom>
            <a:avLst/>
            <a:gdLst>
              <a:gd name="connsiteX0" fmla="*/ 1008895 w 1003300"/>
              <a:gd name="connsiteY0" fmla="*/ 731076 h 1155700"/>
              <a:gd name="connsiteX1" fmla="*/ 581921 w 1003300"/>
              <a:gd name="connsiteY1" fmla="*/ 1157986 h 1155700"/>
              <a:gd name="connsiteX2" fmla="*/ 581921 w 1003300"/>
              <a:gd name="connsiteY2" fmla="*/ 932371 h 1155700"/>
              <a:gd name="connsiteX3" fmla="*/ 565728 w 1003300"/>
              <a:gd name="connsiteY3" fmla="*/ 932371 h 1155700"/>
              <a:gd name="connsiteX4" fmla="*/ 485337 w 1003300"/>
              <a:gd name="connsiteY4" fmla="*/ 923163 h 1155700"/>
              <a:gd name="connsiteX5" fmla="*/ 405454 w 1003300"/>
              <a:gd name="connsiteY5" fmla="*/ 877824 h 1155700"/>
              <a:gd name="connsiteX6" fmla="*/ 306585 w 1003300"/>
              <a:gd name="connsiteY6" fmla="*/ 784035 h 1155700"/>
              <a:gd name="connsiteX7" fmla="*/ 114497 w 1003300"/>
              <a:gd name="connsiteY7" fmla="*/ 591312 h 1155700"/>
              <a:gd name="connsiteX8" fmla="*/ 29534 w 1003300"/>
              <a:gd name="connsiteY8" fmla="*/ 484251 h 1155700"/>
              <a:gd name="connsiteX9" fmla="*/ 7500 w 1003300"/>
              <a:gd name="connsiteY9" fmla="*/ 408051 h 1155700"/>
              <a:gd name="connsiteX10" fmla="*/ 452 w 1003300"/>
              <a:gd name="connsiteY10" fmla="*/ 282766 h 1155700"/>
              <a:gd name="connsiteX11" fmla="*/ 452 w 1003300"/>
              <a:gd name="connsiteY11" fmla="*/ 10668 h 1155700"/>
              <a:gd name="connsiteX12" fmla="*/ 452 w 1003300"/>
              <a:gd name="connsiteY12" fmla="*/ 1333 h 1155700"/>
              <a:gd name="connsiteX13" fmla="*/ 201937 w 1003300"/>
              <a:gd name="connsiteY13" fmla="*/ 203200 h 1155700"/>
              <a:gd name="connsiteX14" fmla="*/ 405137 w 1003300"/>
              <a:gd name="connsiteY14" fmla="*/ 0 h 1155700"/>
              <a:gd name="connsiteX15" fmla="*/ 405137 w 1003300"/>
              <a:gd name="connsiteY15" fmla="*/ 527876 h 1155700"/>
              <a:gd name="connsiteX16" fmla="*/ 573221 w 1003300"/>
              <a:gd name="connsiteY16" fmla="*/ 527876 h 1155700"/>
              <a:gd name="connsiteX17" fmla="*/ 581984 w 1003300"/>
              <a:gd name="connsiteY17" fmla="*/ 518732 h 1155700"/>
              <a:gd name="connsiteX18" fmla="*/ 581984 w 1003300"/>
              <a:gd name="connsiteY18" fmla="*/ 303975 h 1155700"/>
              <a:gd name="connsiteX19" fmla="*/ 1008895 w 1003300"/>
              <a:gd name="connsiteY19" fmla="*/ 731076 h 1155700"/>
              <a:gd name="connsiteX20" fmla="*/ 649929 w 1003300"/>
              <a:gd name="connsiteY20" fmla="*/ 864426 h 1155700"/>
              <a:gd name="connsiteX21" fmla="*/ 649929 w 1003300"/>
              <a:gd name="connsiteY21" fmla="*/ 991807 h 1155700"/>
              <a:gd name="connsiteX22" fmla="*/ 911359 w 1003300"/>
              <a:gd name="connsiteY22" fmla="*/ 730568 h 1155700"/>
              <a:gd name="connsiteX23" fmla="*/ 649231 w 1003300"/>
              <a:gd name="connsiteY23" fmla="*/ 468376 h 1155700"/>
              <a:gd name="connsiteX24" fmla="*/ 649231 w 1003300"/>
              <a:gd name="connsiteY24" fmla="*/ 595693 h 1155700"/>
              <a:gd name="connsiteX25" fmla="*/ 216732 w 1003300"/>
              <a:gd name="connsiteY25" fmla="*/ 595693 h 1155700"/>
              <a:gd name="connsiteX26" fmla="*/ 221558 w 1003300"/>
              <a:gd name="connsiteY26" fmla="*/ 601091 h 1155700"/>
              <a:gd name="connsiteX27" fmla="*/ 427870 w 1003300"/>
              <a:gd name="connsiteY27" fmla="*/ 807720 h 1155700"/>
              <a:gd name="connsiteX28" fmla="*/ 542170 w 1003300"/>
              <a:gd name="connsiteY28" fmla="*/ 862457 h 1155700"/>
              <a:gd name="connsiteX29" fmla="*/ 624720 w 1003300"/>
              <a:gd name="connsiteY29" fmla="*/ 864426 h 1155700"/>
              <a:gd name="connsiteX30" fmla="*/ 649929 w 1003300"/>
              <a:gd name="connsiteY30" fmla="*/ 864426 h 1155700"/>
              <a:gd name="connsiteX31" fmla="*/ 68523 w 1003300"/>
              <a:gd name="connsiteY31" fmla="*/ 162941 h 1155700"/>
              <a:gd name="connsiteX32" fmla="*/ 68142 w 1003300"/>
              <a:gd name="connsiteY32" fmla="*/ 168275 h 1155700"/>
              <a:gd name="connsiteX33" fmla="*/ 68460 w 1003300"/>
              <a:gd name="connsiteY33" fmla="*/ 339725 h 1155700"/>
              <a:gd name="connsiteX34" fmla="*/ 75318 w 1003300"/>
              <a:gd name="connsiteY34" fmla="*/ 411162 h 1155700"/>
              <a:gd name="connsiteX35" fmla="*/ 127325 w 1003300"/>
              <a:gd name="connsiteY35" fmla="*/ 494665 h 1155700"/>
              <a:gd name="connsiteX36" fmla="*/ 203207 w 1003300"/>
              <a:gd name="connsiteY36" fmla="*/ 521780 h 1155700"/>
              <a:gd name="connsiteX37" fmla="*/ 333889 w 1003300"/>
              <a:gd name="connsiteY37" fmla="*/ 527558 h 1155700"/>
              <a:gd name="connsiteX38" fmla="*/ 336937 w 1003300"/>
              <a:gd name="connsiteY38" fmla="*/ 526732 h 1155700"/>
              <a:gd name="connsiteX39" fmla="*/ 336938 w 1003300"/>
              <a:gd name="connsiteY39" fmla="*/ 162243 h 1155700"/>
              <a:gd name="connsiteX40" fmla="*/ 202508 w 1003300"/>
              <a:gd name="connsiteY40" fmla="*/ 295021 h 115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003300" h="1155700">
                <a:moveTo>
                  <a:pt x="1008895" y="731076"/>
                </a:moveTo>
                <a:lnTo>
                  <a:pt x="581921" y="1157986"/>
                </a:lnTo>
                <a:lnTo>
                  <a:pt x="581921" y="932371"/>
                </a:lnTo>
                <a:lnTo>
                  <a:pt x="565728" y="932371"/>
                </a:lnTo>
                <a:cubicBezTo>
                  <a:pt x="538636" y="932998"/>
                  <a:pt x="511586" y="929900"/>
                  <a:pt x="485337" y="923163"/>
                </a:cubicBezTo>
                <a:cubicBezTo>
                  <a:pt x="455495" y="914588"/>
                  <a:pt x="428116" y="899048"/>
                  <a:pt x="405454" y="877824"/>
                </a:cubicBezTo>
                <a:cubicBezTo>
                  <a:pt x="371736" y="847407"/>
                  <a:pt x="338843" y="815975"/>
                  <a:pt x="306585" y="784035"/>
                </a:cubicBezTo>
                <a:cubicBezTo>
                  <a:pt x="242111" y="720238"/>
                  <a:pt x="178082" y="655997"/>
                  <a:pt x="114497" y="591312"/>
                </a:cubicBezTo>
                <a:cubicBezTo>
                  <a:pt x="82430" y="558737"/>
                  <a:pt x="52140" y="524510"/>
                  <a:pt x="29534" y="484251"/>
                </a:cubicBezTo>
                <a:cubicBezTo>
                  <a:pt x="16810" y="460725"/>
                  <a:pt x="9295" y="434737"/>
                  <a:pt x="7500" y="408051"/>
                </a:cubicBezTo>
                <a:cubicBezTo>
                  <a:pt x="3944" y="366395"/>
                  <a:pt x="1150" y="324548"/>
                  <a:pt x="452" y="282766"/>
                </a:cubicBezTo>
                <a:cubicBezTo>
                  <a:pt x="-565" y="192087"/>
                  <a:pt x="452" y="101346"/>
                  <a:pt x="452" y="10668"/>
                </a:cubicBezTo>
                <a:lnTo>
                  <a:pt x="452" y="1333"/>
                </a:lnTo>
                <a:cubicBezTo>
                  <a:pt x="67952" y="68961"/>
                  <a:pt x="134817" y="135890"/>
                  <a:pt x="201937" y="203200"/>
                </a:cubicBezTo>
                <a:lnTo>
                  <a:pt x="405137" y="0"/>
                </a:lnTo>
                <a:lnTo>
                  <a:pt x="405137" y="527876"/>
                </a:lnTo>
                <a:cubicBezTo>
                  <a:pt x="408185" y="527876"/>
                  <a:pt x="519818" y="527876"/>
                  <a:pt x="573221" y="527876"/>
                </a:cubicBezTo>
                <a:cubicBezTo>
                  <a:pt x="580524" y="527876"/>
                  <a:pt x="581984" y="525463"/>
                  <a:pt x="581984" y="518732"/>
                </a:cubicBezTo>
                <a:cubicBezTo>
                  <a:pt x="581984" y="449516"/>
                  <a:pt x="581984" y="305435"/>
                  <a:pt x="581984" y="303975"/>
                </a:cubicBezTo>
                <a:cubicBezTo>
                  <a:pt x="580778" y="304292"/>
                  <a:pt x="1010038" y="732028"/>
                  <a:pt x="1008895" y="731076"/>
                </a:cubicBezTo>
                <a:close/>
                <a:moveTo>
                  <a:pt x="649929" y="864426"/>
                </a:moveTo>
                <a:lnTo>
                  <a:pt x="649929" y="991807"/>
                </a:lnTo>
                <a:cubicBezTo>
                  <a:pt x="737601" y="904092"/>
                  <a:pt x="824745" y="817012"/>
                  <a:pt x="911359" y="730568"/>
                </a:cubicBezTo>
                <a:lnTo>
                  <a:pt x="649231" y="468376"/>
                </a:lnTo>
                <a:lnTo>
                  <a:pt x="649231" y="595693"/>
                </a:lnTo>
                <a:lnTo>
                  <a:pt x="216732" y="595693"/>
                </a:lnTo>
                <a:cubicBezTo>
                  <a:pt x="218955" y="598170"/>
                  <a:pt x="220162" y="599757"/>
                  <a:pt x="221558" y="601091"/>
                </a:cubicBezTo>
                <a:cubicBezTo>
                  <a:pt x="290265" y="669967"/>
                  <a:pt x="359036" y="738844"/>
                  <a:pt x="427870" y="807720"/>
                </a:cubicBezTo>
                <a:cubicBezTo>
                  <a:pt x="459620" y="839470"/>
                  <a:pt x="496894" y="859473"/>
                  <a:pt x="542170" y="862457"/>
                </a:cubicBezTo>
                <a:cubicBezTo>
                  <a:pt x="569665" y="864235"/>
                  <a:pt x="597288" y="863854"/>
                  <a:pt x="624720" y="864426"/>
                </a:cubicBezTo>
                <a:cubicBezTo>
                  <a:pt x="632721" y="864553"/>
                  <a:pt x="640404" y="864426"/>
                  <a:pt x="649929" y="864426"/>
                </a:cubicBezTo>
                <a:close/>
                <a:moveTo>
                  <a:pt x="68523" y="162941"/>
                </a:moveTo>
                <a:cubicBezTo>
                  <a:pt x="68523" y="164402"/>
                  <a:pt x="68142" y="166370"/>
                  <a:pt x="68142" y="168275"/>
                </a:cubicBezTo>
                <a:cubicBezTo>
                  <a:pt x="68142" y="225425"/>
                  <a:pt x="67507" y="282575"/>
                  <a:pt x="68460" y="339725"/>
                </a:cubicBezTo>
                <a:cubicBezTo>
                  <a:pt x="68770" y="363686"/>
                  <a:pt x="71064" y="387580"/>
                  <a:pt x="75318" y="411162"/>
                </a:cubicBezTo>
                <a:cubicBezTo>
                  <a:pt x="81668" y="445326"/>
                  <a:pt x="97289" y="474662"/>
                  <a:pt x="127325" y="494665"/>
                </a:cubicBezTo>
                <a:cubicBezTo>
                  <a:pt x="150463" y="508873"/>
                  <a:pt x="176305" y="518107"/>
                  <a:pt x="203207" y="521780"/>
                </a:cubicBezTo>
                <a:cubicBezTo>
                  <a:pt x="246514" y="529273"/>
                  <a:pt x="290265" y="527621"/>
                  <a:pt x="333889" y="527558"/>
                </a:cubicBezTo>
                <a:cubicBezTo>
                  <a:pt x="334936" y="527411"/>
                  <a:pt x="335960" y="527133"/>
                  <a:pt x="336937" y="526732"/>
                </a:cubicBezTo>
                <a:lnTo>
                  <a:pt x="336938" y="162243"/>
                </a:lnTo>
                <a:lnTo>
                  <a:pt x="202508" y="295021"/>
                </a:lnTo>
                <a:close/>
              </a:path>
            </a:pathLst>
          </a:custGeom>
          <a:solidFill>
            <a:schemeClr val="accent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4352360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4">
          <p15:clr>
            <a:srgbClr val="FBAE40"/>
          </p15:clr>
        </p15:guide>
      </p15:sldGuideLst>
    </p:ext>
  </p:extLst>
</p:sldLayout>
</file>

<file path=ppt/slideLayouts/slideLayout29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6_Activity 1">
    <p:bg>
      <p:bgPr>
        <a:solidFill>
          <a:srgbClr val="F362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27302" y="344971"/>
            <a:ext cx="7475232" cy="285887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ACTIVITY: </a:t>
            </a:r>
            <a:br>
              <a:rPr lang="en-US" noProof="0" dirty="0"/>
            </a:br>
            <a:r>
              <a:rPr lang="en-US" noProof="0" dirty="0"/>
              <a:t>CLICK TO EDIT TITLE</a:t>
            </a:r>
            <a:endParaRPr lang="en-GB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327303" y="3525004"/>
            <a:ext cx="7475230" cy="2791976"/>
          </a:xfrm>
        </p:spPr>
        <p:txBody>
          <a:bodyPr/>
          <a:lstStyle>
            <a:lvl1pPr>
              <a:lnSpc>
                <a:spcPct val="100000"/>
              </a:lnSpc>
              <a:defRPr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instructions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56887D20-DCD6-8E49-BF31-8F4C2FCCD421}"/>
              </a:ext>
            </a:extLst>
          </p:cNvPr>
          <p:cNvSpPr/>
          <p:nvPr/>
        </p:nvSpPr>
        <p:spPr>
          <a:xfrm>
            <a:off x="487005" y="518307"/>
            <a:ext cx="3525956" cy="4061544"/>
          </a:xfrm>
          <a:custGeom>
            <a:avLst/>
            <a:gdLst>
              <a:gd name="connsiteX0" fmla="*/ 1008895 w 1003300"/>
              <a:gd name="connsiteY0" fmla="*/ 731076 h 1155700"/>
              <a:gd name="connsiteX1" fmla="*/ 581921 w 1003300"/>
              <a:gd name="connsiteY1" fmla="*/ 1157986 h 1155700"/>
              <a:gd name="connsiteX2" fmla="*/ 581921 w 1003300"/>
              <a:gd name="connsiteY2" fmla="*/ 932371 h 1155700"/>
              <a:gd name="connsiteX3" fmla="*/ 565728 w 1003300"/>
              <a:gd name="connsiteY3" fmla="*/ 932371 h 1155700"/>
              <a:gd name="connsiteX4" fmla="*/ 485337 w 1003300"/>
              <a:gd name="connsiteY4" fmla="*/ 923163 h 1155700"/>
              <a:gd name="connsiteX5" fmla="*/ 405454 w 1003300"/>
              <a:gd name="connsiteY5" fmla="*/ 877824 h 1155700"/>
              <a:gd name="connsiteX6" fmla="*/ 306585 w 1003300"/>
              <a:gd name="connsiteY6" fmla="*/ 784035 h 1155700"/>
              <a:gd name="connsiteX7" fmla="*/ 114497 w 1003300"/>
              <a:gd name="connsiteY7" fmla="*/ 591312 h 1155700"/>
              <a:gd name="connsiteX8" fmla="*/ 29534 w 1003300"/>
              <a:gd name="connsiteY8" fmla="*/ 484251 h 1155700"/>
              <a:gd name="connsiteX9" fmla="*/ 7500 w 1003300"/>
              <a:gd name="connsiteY9" fmla="*/ 408051 h 1155700"/>
              <a:gd name="connsiteX10" fmla="*/ 452 w 1003300"/>
              <a:gd name="connsiteY10" fmla="*/ 282766 h 1155700"/>
              <a:gd name="connsiteX11" fmla="*/ 452 w 1003300"/>
              <a:gd name="connsiteY11" fmla="*/ 10668 h 1155700"/>
              <a:gd name="connsiteX12" fmla="*/ 452 w 1003300"/>
              <a:gd name="connsiteY12" fmla="*/ 1333 h 1155700"/>
              <a:gd name="connsiteX13" fmla="*/ 201937 w 1003300"/>
              <a:gd name="connsiteY13" fmla="*/ 203200 h 1155700"/>
              <a:gd name="connsiteX14" fmla="*/ 405137 w 1003300"/>
              <a:gd name="connsiteY14" fmla="*/ 0 h 1155700"/>
              <a:gd name="connsiteX15" fmla="*/ 405137 w 1003300"/>
              <a:gd name="connsiteY15" fmla="*/ 527876 h 1155700"/>
              <a:gd name="connsiteX16" fmla="*/ 573221 w 1003300"/>
              <a:gd name="connsiteY16" fmla="*/ 527876 h 1155700"/>
              <a:gd name="connsiteX17" fmla="*/ 581984 w 1003300"/>
              <a:gd name="connsiteY17" fmla="*/ 518732 h 1155700"/>
              <a:gd name="connsiteX18" fmla="*/ 581984 w 1003300"/>
              <a:gd name="connsiteY18" fmla="*/ 303975 h 1155700"/>
              <a:gd name="connsiteX19" fmla="*/ 1008895 w 1003300"/>
              <a:gd name="connsiteY19" fmla="*/ 731076 h 1155700"/>
              <a:gd name="connsiteX20" fmla="*/ 649929 w 1003300"/>
              <a:gd name="connsiteY20" fmla="*/ 864426 h 1155700"/>
              <a:gd name="connsiteX21" fmla="*/ 649929 w 1003300"/>
              <a:gd name="connsiteY21" fmla="*/ 991807 h 1155700"/>
              <a:gd name="connsiteX22" fmla="*/ 911359 w 1003300"/>
              <a:gd name="connsiteY22" fmla="*/ 730568 h 1155700"/>
              <a:gd name="connsiteX23" fmla="*/ 649231 w 1003300"/>
              <a:gd name="connsiteY23" fmla="*/ 468376 h 1155700"/>
              <a:gd name="connsiteX24" fmla="*/ 649231 w 1003300"/>
              <a:gd name="connsiteY24" fmla="*/ 595693 h 1155700"/>
              <a:gd name="connsiteX25" fmla="*/ 216732 w 1003300"/>
              <a:gd name="connsiteY25" fmla="*/ 595693 h 1155700"/>
              <a:gd name="connsiteX26" fmla="*/ 221558 w 1003300"/>
              <a:gd name="connsiteY26" fmla="*/ 601091 h 1155700"/>
              <a:gd name="connsiteX27" fmla="*/ 427870 w 1003300"/>
              <a:gd name="connsiteY27" fmla="*/ 807720 h 1155700"/>
              <a:gd name="connsiteX28" fmla="*/ 542170 w 1003300"/>
              <a:gd name="connsiteY28" fmla="*/ 862457 h 1155700"/>
              <a:gd name="connsiteX29" fmla="*/ 624720 w 1003300"/>
              <a:gd name="connsiteY29" fmla="*/ 864426 h 1155700"/>
              <a:gd name="connsiteX30" fmla="*/ 649929 w 1003300"/>
              <a:gd name="connsiteY30" fmla="*/ 864426 h 1155700"/>
              <a:gd name="connsiteX31" fmla="*/ 68523 w 1003300"/>
              <a:gd name="connsiteY31" fmla="*/ 162941 h 1155700"/>
              <a:gd name="connsiteX32" fmla="*/ 68142 w 1003300"/>
              <a:gd name="connsiteY32" fmla="*/ 168275 h 1155700"/>
              <a:gd name="connsiteX33" fmla="*/ 68460 w 1003300"/>
              <a:gd name="connsiteY33" fmla="*/ 339725 h 1155700"/>
              <a:gd name="connsiteX34" fmla="*/ 75318 w 1003300"/>
              <a:gd name="connsiteY34" fmla="*/ 411162 h 1155700"/>
              <a:gd name="connsiteX35" fmla="*/ 127325 w 1003300"/>
              <a:gd name="connsiteY35" fmla="*/ 494665 h 1155700"/>
              <a:gd name="connsiteX36" fmla="*/ 203207 w 1003300"/>
              <a:gd name="connsiteY36" fmla="*/ 521780 h 1155700"/>
              <a:gd name="connsiteX37" fmla="*/ 333889 w 1003300"/>
              <a:gd name="connsiteY37" fmla="*/ 527558 h 1155700"/>
              <a:gd name="connsiteX38" fmla="*/ 336937 w 1003300"/>
              <a:gd name="connsiteY38" fmla="*/ 526732 h 1155700"/>
              <a:gd name="connsiteX39" fmla="*/ 336938 w 1003300"/>
              <a:gd name="connsiteY39" fmla="*/ 162243 h 1155700"/>
              <a:gd name="connsiteX40" fmla="*/ 202508 w 1003300"/>
              <a:gd name="connsiteY40" fmla="*/ 295021 h 115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003300" h="1155700">
                <a:moveTo>
                  <a:pt x="1008895" y="731076"/>
                </a:moveTo>
                <a:lnTo>
                  <a:pt x="581921" y="1157986"/>
                </a:lnTo>
                <a:lnTo>
                  <a:pt x="581921" y="932371"/>
                </a:lnTo>
                <a:lnTo>
                  <a:pt x="565728" y="932371"/>
                </a:lnTo>
                <a:cubicBezTo>
                  <a:pt x="538636" y="932998"/>
                  <a:pt x="511586" y="929900"/>
                  <a:pt x="485337" y="923163"/>
                </a:cubicBezTo>
                <a:cubicBezTo>
                  <a:pt x="455495" y="914588"/>
                  <a:pt x="428116" y="899048"/>
                  <a:pt x="405454" y="877824"/>
                </a:cubicBezTo>
                <a:cubicBezTo>
                  <a:pt x="371736" y="847407"/>
                  <a:pt x="338843" y="815975"/>
                  <a:pt x="306585" y="784035"/>
                </a:cubicBezTo>
                <a:cubicBezTo>
                  <a:pt x="242111" y="720238"/>
                  <a:pt x="178082" y="655997"/>
                  <a:pt x="114497" y="591312"/>
                </a:cubicBezTo>
                <a:cubicBezTo>
                  <a:pt x="82430" y="558737"/>
                  <a:pt x="52140" y="524510"/>
                  <a:pt x="29534" y="484251"/>
                </a:cubicBezTo>
                <a:cubicBezTo>
                  <a:pt x="16810" y="460725"/>
                  <a:pt x="9295" y="434737"/>
                  <a:pt x="7500" y="408051"/>
                </a:cubicBezTo>
                <a:cubicBezTo>
                  <a:pt x="3944" y="366395"/>
                  <a:pt x="1150" y="324548"/>
                  <a:pt x="452" y="282766"/>
                </a:cubicBezTo>
                <a:cubicBezTo>
                  <a:pt x="-565" y="192087"/>
                  <a:pt x="452" y="101346"/>
                  <a:pt x="452" y="10668"/>
                </a:cubicBezTo>
                <a:lnTo>
                  <a:pt x="452" y="1333"/>
                </a:lnTo>
                <a:cubicBezTo>
                  <a:pt x="67952" y="68961"/>
                  <a:pt x="134817" y="135890"/>
                  <a:pt x="201937" y="203200"/>
                </a:cubicBezTo>
                <a:lnTo>
                  <a:pt x="405137" y="0"/>
                </a:lnTo>
                <a:lnTo>
                  <a:pt x="405137" y="527876"/>
                </a:lnTo>
                <a:cubicBezTo>
                  <a:pt x="408185" y="527876"/>
                  <a:pt x="519818" y="527876"/>
                  <a:pt x="573221" y="527876"/>
                </a:cubicBezTo>
                <a:cubicBezTo>
                  <a:pt x="580524" y="527876"/>
                  <a:pt x="581984" y="525463"/>
                  <a:pt x="581984" y="518732"/>
                </a:cubicBezTo>
                <a:cubicBezTo>
                  <a:pt x="581984" y="449516"/>
                  <a:pt x="581984" y="305435"/>
                  <a:pt x="581984" y="303975"/>
                </a:cubicBezTo>
                <a:cubicBezTo>
                  <a:pt x="580778" y="304292"/>
                  <a:pt x="1010038" y="732028"/>
                  <a:pt x="1008895" y="731076"/>
                </a:cubicBezTo>
                <a:close/>
                <a:moveTo>
                  <a:pt x="649929" y="864426"/>
                </a:moveTo>
                <a:lnTo>
                  <a:pt x="649929" y="991807"/>
                </a:lnTo>
                <a:cubicBezTo>
                  <a:pt x="737601" y="904092"/>
                  <a:pt x="824745" y="817012"/>
                  <a:pt x="911359" y="730568"/>
                </a:cubicBezTo>
                <a:lnTo>
                  <a:pt x="649231" y="468376"/>
                </a:lnTo>
                <a:lnTo>
                  <a:pt x="649231" y="595693"/>
                </a:lnTo>
                <a:lnTo>
                  <a:pt x="216732" y="595693"/>
                </a:lnTo>
                <a:cubicBezTo>
                  <a:pt x="218955" y="598170"/>
                  <a:pt x="220162" y="599757"/>
                  <a:pt x="221558" y="601091"/>
                </a:cubicBezTo>
                <a:cubicBezTo>
                  <a:pt x="290265" y="669967"/>
                  <a:pt x="359036" y="738844"/>
                  <a:pt x="427870" y="807720"/>
                </a:cubicBezTo>
                <a:cubicBezTo>
                  <a:pt x="459620" y="839470"/>
                  <a:pt x="496894" y="859473"/>
                  <a:pt x="542170" y="862457"/>
                </a:cubicBezTo>
                <a:cubicBezTo>
                  <a:pt x="569665" y="864235"/>
                  <a:pt x="597288" y="863854"/>
                  <a:pt x="624720" y="864426"/>
                </a:cubicBezTo>
                <a:cubicBezTo>
                  <a:pt x="632721" y="864553"/>
                  <a:pt x="640404" y="864426"/>
                  <a:pt x="649929" y="864426"/>
                </a:cubicBezTo>
                <a:close/>
                <a:moveTo>
                  <a:pt x="68523" y="162941"/>
                </a:moveTo>
                <a:cubicBezTo>
                  <a:pt x="68523" y="164402"/>
                  <a:pt x="68142" y="166370"/>
                  <a:pt x="68142" y="168275"/>
                </a:cubicBezTo>
                <a:cubicBezTo>
                  <a:pt x="68142" y="225425"/>
                  <a:pt x="67507" y="282575"/>
                  <a:pt x="68460" y="339725"/>
                </a:cubicBezTo>
                <a:cubicBezTo>
                  <a:pt x="68770" y="363686"/>
                  <a:pt x="71064" y="387580"/>
                  <a:pt x="75318" y="411162"/>
                </a:cubicBezTo>
                <a:cubicBezTo>
                  <a:pt x="81668" y="445326"/>
                  <a:pt x="97289" y="474662"/>
                  <a:pt x="127325" y="494665"/>
                </a:cubicBezTo>
                <a:cubicBezTo>
                  <a:pt x="150463" y="508873"/>
                  <a:pt x="176305" y="518107"/>
                  <a:pt x="203207" y="521780"/>
                </a:cubicBezTo>
                <a:cubicBezTo>
                  <a:pt x="246514" y="529273"/>
                  <a:pt x="290265" y="527621"/>
                  <a:pt x="333889" y="527558"/>
                </a:cubicBezTo>
                <a:cubicBezTo>
                  <a:pt x="334936" y="527411"/>
                  <a:pt x="335960" y="527133"/>
                  <a:pt x="336937" y="526732"/>
                </a:cubicBezTo>
                <a:lnTo>
                  <a:pt x="336938" y="162243"/>
                </a:lnTo>
                <a:lnTo>
                  <a:pt x="202508" y="295021"/>
                </a:lnTo>
                <a:close/>
              </a:path>
            </a:pathLst>
          </a:cu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1323953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4">
          <p15:clr>
            <a:srgbClr val="FBAE40"/>
          </p15:clr>
        </p15:guide>
      </p15:sldGuideLst>
    </p:ext>
  </p:extLst>
</p:sldLayout>
</file>

<file path=ppt/slideLayouts/slideLayout2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7_Activity 1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27302" y="344971"/>
            <a:ext cx="7475232" cy="285887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ACTIVITY: </a:t>
            </a:r>
            <a:br>
              <a:rPr lang="en-US" noProof="0" dirty="0"/>
            </a:br>
            <a:r>
              <a:rPr lang="en-US" noProof="0" dirty="0"/>
              <a:t>CLICK TO EDIT TITLE</a:t>
            </a:r>
            <a:endParaRPr lang="en-GB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327303" y="3525004"/>
            <a:ext cx="7475230" cy="2791976"/>
          </a:xfrm>
        </p:spPr>
        <p:txBody>
          <a:bodyPr/>
          <a:lstStyle>
            <a:lvl1pPr>
              <a:lnSpc>
                <a:spcPct val="100000"/>
              </a:lnSpc>
              <a:defRPr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instructions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56887D20-DCD6-8E49-BF31-8F4C2FCCD421}"/>
              </a:ext>
            </a:extLst>
          </p:cNvPr>
          <p:cNvSpPr/>
          <p:nvPr/>
        </p:nvSpPr>
        <p:spPr>
          <a:xfrm>
            <a:off x="487005" y="518307"/>
            <a:ext cx="3525956" cy="4061544"/>
          </a:xfrm>
          <a:custGeom>
            <a:avLst/>
            <a:gdLst>
              <a:gd name="connsiteX0" fmla="*/ 1008895 w 1003300"/>
              <a:gd name="connsiteY0" fmla="*/ 731076 h 1155700"/>
              <a:gd name="connsiteX1" fmla="*/ 581921 w 1003300"/>
              <a:gd name="connsiteY1" fmla="*/ 1157986 h 1155700"/>
              <a:gd name="connsiteX2" fmla="*/ 581921 w 1003300"/>
              <a:gd name="connsiteY2" fmla="*/ 932371 h 1155700"/>
              <a:gd name="connsiteX3" fmla="*/ 565728 w 1003300"/>
              <a:gd name="connsiteY3" fmla="*/ 932371 h 1155700"/>
              <a:gd name="connsiteX4" fmla="*/ 485337 w 1003300"/>
              <a:gd name="connsiteY4" fmla="*/ 923163 h 1155700"/>
              <a:gd name="connsiteX5" fmla="*/ 405454 w 1003300"/>
              <a:gd name="connsiteY5" fmla="*/ 877824 h 1155700"/>
              <a:gd name="connsiteX6" fmla="*/ 306585 w 1003300"/>
              <a:gd name="connsiteY6" fmla="*/ 784035 h 1155700"/>
              <a:gd name="connsiteX7" fmla="*/ 114497 w 1003300"/>
              <a:gd name="connsiteY7" fmla="*/ 591312 h 1155700"/>
              <a:gd name="connsiteX8" fmla="*/ 29534 w 1003300"/>
              <a:gd name="connsiteY8" fmla="*/ 484251 h 1155700"/>
              <a:gd name="connsiteX9" fmla="*/ 7500 w 1003300"/>
              <a:gd name="connsiteY9" fmla="*/ 408051 h 1155700"/>
              <a:gd name="connsiteX10" fmla="*/ 452 w 1003300"/>
              <a:gd name="connsiteY10" fmla="*/ 282766 h 1155700"/>
              <a:gd name="connsiteX11" fmla="*/ 452 w 1003300"/>
              <a:gd name="connsiteY11" fmla="*/ 10668 h 1155700"/>
              <a:gd name="connsiteX12" fmla="*/ 452 w 1003300"/>
              <a:gd name="connsiteY12" fmla="*/ 1333 h 1155700"/>
              <a:gd name="connsiteX13" fmla="*/ 201937 w 1003300"/>
              <a:gd name="connsiteY13" fmla="*/ 203200 h 1155700"/>
              <a:gd name="connsiteX14" fmla="*/ 405137 w 1003300"/>
              <a:gd name="connsiteY14" fmla="*/ 0 h 1155700"/>
              <a:gd name="connsiteX15" fmla="*/ 405137 w 1003300"/>
              <a:gd name="connsiteY15" fmla="*/ 527876 h 1155700"/>
              <a:gd name="connsiteX16" fmla="*/ 573221 w 1003300"/>
              <a:gd name="connsiteY16" fmla="*/ 527876 h 1155700"/>
              <a:gd name="connsiteX17" fmla="*/ 581984 w 1003300"/>
              <a:gd name="connsiteY17" fmla="*/ 518732 h 1155700"/>
              <a:gd name="connsiteX18" fmla="*/ 581984 w 1003300"/>
              <a:gd name="connsiteY18" fmla="*/ 303975 h 1155700"/>
              <a:gd name="connsiteX19" fmla="*/ 1008895 w 1003300"/>
              <a:gd name="connsiteY19" fmla="*/ 731076 h 1155700"/>
              <a:gd name="connsiteX20" fmla="*/ 649929 w 1003300"/>
              <a:gd name="connsiteY20" fmla="*/ 864426 h 1155700"/>
              <a:gd name="connsiteX21" fmla="*/ 649929 w 1003300"/>
              <a:gd name="connsiteY21" fmla="*/ 991807 h 1155700"/>
              <a:gd name="connsiteX22" fmla="*/ 911359 w 1003300"/>
              <a:gd name="connsiteY22" fmla="*/ 730568 h 1155700"/>
              <a:gd name="connsiteX23" fmla="*/ 649231 w 1003300"/>
              <a:gd name="connsiteY23" fmla="*/ 468376 h 1155700"/>
              <a:gd name="connsiteX24" fmla="*/ 649231 w 1003300"/>
              <a:gd name="connsiteY24" fmla="*/ 595693 h 1155700"/>
              <a:gd name="connsiteX25" fmla="*/ 216732 w 1003300"/>
              <a:gd name="connsiteY25" fmla="*/ 595693 h 1155700"/>
              <a:gd name="connsiteX26" fmla="*/ 221558 w 1003300"/>
              <a:gd name="connsiteY26" fmla="*/ 601091 h 1155700"/>
              <a:gd name="connsiteX27" fmla="*/ 427870 w 1003300"/>
              <a:gd name="connsiteY27" fmla="*/ 807720 h 1155700"/>
              <a:gd name="connsiteX28" fmla="*/ 542170 w 1003300"/>
              <a:gd name="connsiteY28" fmla="*/ 862457 h 1155700"/>
              <a:gd name="connsiteX29" fmla="*/ 624720 w 1003300"/>
              <a:gd name="connsiteY29" fmla="*/ 864426 h 1155700"/>
              <a:gd name="connsiteX30" fmla="*/ 649929 w 1003300"/>
              <a:gd name="connsiteY30" fmla="*/ 864426 h 1155700"/>
              <a:gd name="connsiteX31" fmla="*/ 68523 w 1003300"/>
              <a:gd name="connsiteY31" fmla="*/ 162941 h 1155700"/>
              <a:gd name="connsiteX32" fmla="*/ 68142 w 1003300"/>
              <a:gd name="connsiteY32" fmla="*/ 168275 h 1155700"/>
              <a:gd name="connsiteX33" fmla="*/ 68460 w 1003300"/>
              <a:gd name="connsiteY33" fmla="*/ 339725 h 1155700"/>
              <a:gd name="connsiteX34" fmla="*/ 75318 w 1003300"/>
              <a:gd name="connsiteY34" fmla="*/ 411162 h 1155700"/>
              <a:gd name="connsiteX35" fmla="*/ 127325 w 1003300"/>
              <a:gd name="connsiteY35" fmla="*/ 494665 h 1155700"/>
              <a:gd name="connsiteX36" fmla="*/ 203207 w 1003300"/>
              <a:gd name="connsiteY36" fmla="*/ 521780 h 1155700"/>
              <a:gd name="connsiteX37" fmla="*/ 333889 w 1003300"/>
              <a:gd name="connsiteY37" fmla="*/ 527558 h 1155700"/>
              <a:gd name="connsiteX38" fmla="*/ 336937 w 1003300"/>
              <a:gd name="connsiteY38" fmla="*/ 526732 h 1155700"/>
              <a:gd name="connsiteX39" fmla="*/ 336938 w 1003300"/>
              <a:gd name="connsiteY39" fmla="*/ 162243 h 1155700"/>
              <a:gd name="connsiteX40" fmla="*/ 202508 w 1003300"/>
              <a:gd name="connsiteY40" fmla="*/ 295021 h 115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003300" h="1155700">
                <a:moveTo>
                  <a:pt x="1008895" y="731076"/>
                </a:moveTo>
                <a:lnTo>
                  <a:pt x="581921" y="1157986"/>
                </a:lnTo>
                <a:lnTo>
                  <a:pt x="581921" y="932371"/>
                </a:lnTo>
                <a:lnTo>
                  <a:pt x="565728" y="932371"/>
                </a:lnTo>
                <a:cubicBezTo>
                  <a:pt x="538636" y="932998"/>
                  <a:pt x="511586" y="929900"/>
                  <a:pt x="485337" y="923163"/>
                </a:cubicBezTo>
                <a:cubicBezTo>
                  <a:pt x="455495" y="914588"/>
                  <a:pt x="428116" y="899048"/>
                  <a:pt x="405454" y="877824"/>
                </a:cubicBezTo>
                <a:cubicBezTo>
                  <a:pt x="371736" y="847407"/>
                  <a:pt x="338843" y="815975"/>
                  <a:pt x="306585" y="784035"/>
                </a:cubicBezTo>
                <a:cubicBezTo>
                  <a:pt x="242111" y="720238"/>
                  <a:pt x="178082" y="655997"/>
                  <a:pt x="114497" y="591312"/>
                </a:cubicBezTo>
                <a:cubicBezTo>
                  <a:pt x="82430" y="558737"/>
                  <a:pt x="52140" y="524510"/>
                  <a:pt x="29534" y="484251"/>
                </a:cubicBezTo>
                <a:cubicBezTo>
                  <a:pt x="16810" y="460725"/>
                  <a:pt x="9295" y="434737"/>
                  <a:pt x="7500" y="408051"/>
                </a:cubicBezTo>
                <a:cubicBezTo>
                  <a:pt x="3944" y="366395"/>
                  <a:pt x="1150" y="324548"/>
                  <a:pt x="452" y="282766"/>
                </a:cubicBezTo>
                <a:cubicBezTo>
                  <a:pt x="-565" y="192087"/>
                  <a:pt x="452" y="101346"/>
                  <a:pt x="452" y="10668"/>
                </a:cubicBezTo>
                <a:lnTo>
                  <a:pt x="452" y="1333"/>
                </a:lnTo>
                <a:cubicBezTo>
                  <a:pt x="67952" y="68961"/>
                  <a:pt x="134817" y="135890"/>
                  <a:pt x="201937" y="203200"/>
                </a:cubicBezTo>
                <a:lnTo>
                  <a:pt x="405137" y="0"/>
                </a:lnTo>
                <a:lnTo>
                  <a:pt x="405137" y="527876"/>
                </a:lnTo>
                <a:cubicBezTo>
                  <a:pt x="408185" y="527876"/>
                  <a:pt x="519818" y="527876"/>
                  <a:pt x="573221" y="527876"/>
                </a:cubicBezTo>
                <a:cubicBezTo>
                  <a:pt x="580524" y="527876"/>
                  <a:pt x="581984" y="525463"/>
                  <a:pt x="581984" y="518732"/>
                </a:cubicBezTo>
                <a:cubicBezTo>
                  <a:pt x="581984" y="449516"/>
                  <a:pt x="581984" y="305435"/>
                  <a:pt x="581984" y="303975"/>
                </a:cubicBezTo>
                <a:cubicBezTo>
                  <a:pt x="580778" y="304292"/>
                  <a:pt x="1010038" y="732028"/>
                  <a:pt x="1008895" y="731076"/>
                </a:cubicBezTo>
                <a:close/>
                <a:moveTo>
                  <a:pt x="649929" y="864426"/>
                </a:moveTo>
                <a:lnTo>
                  <a:pt x="649929" y="991807"/>
                </a:lnTo>
                <a:cubicBezTo>
                  <a:pt x="737601" y="904092"/>
                  <a:pt x="824745" y="817012"/>
                  <a:pt x="911359" y="730568"/>
                </a:cubicBezTo>
                <a:lnTo>
                  <a:pt x="649231" y="468376"/>
                </a:lnTo>
                <a:lnTo>
                  <a:pt x="649231" y="595693"/>
                </a:lnTo>
                <a:lnTo>
                  <a:pt x="216732" y="595693"/>
                </a:lnTo>
                <a:cubicBezTo>
                  <a:pt x="218955" y="598170"/>
                  <a:pt x="220162" y="599757"/>
                  <a:pt x="221558" y="601091"/>
                </a:cubicBezTo>
                <a:cubicBezTo>
                  <a:pt x="290265" y="669967"/>
                  <a:pt x="359036" y="738844"/>
                  <a:pt x="427870" y="807720"/>
                </a:cubicBezTo>
                <a:cubicBezTo>
                  <a:pt x="459620" y="839470"/>
                  <a:pt x="496894" y="859473"/>
                  <a:pt x="542170" y="862457"/>
                </a:cubicBezTo>
                <a:cubicBezTo>
                  <a:pt x="569665" y="864235"/>
                  <a:pt x="597288" y="863854"/>
                  <a:pt x="624720" y="864426"/>
                </a:cubicBezTo>
                <a:cubicBezTo>
                  <a:pt x="632721" y="864553"/>
                  <a:pt x="640404" y="864426"/>
                  <a:pt x="649929" y="864426"/>
                </a:cubicBezTo>
                <a:close/>
                <a:moveTo>
                  <a:pt x="68523" y="162941"/>
                </a:moveTo>
                <a:cubicBezTo>
                  <a:pt x="68523" y="164402"/>
                  <a:pt x="68142" y="166370"/>
                  <a:pt x="68142" y="168275"/>
                </a:cubicBezTo>
                <a:cubicBezTo>
                  <a:pt x="68142" y="225425"/>
                  <a:pt x="67507" y="282575"/>
                  <a:pt x="68460" y="339725"/>
                </a:cubicBezTo>
                <a:cubicBezTo>
                  <a:pt x="68770" y="363686"/>
                  <a:pt x="71064" y="387580"/>
                  <a:pt x="75318" y="411162"/>
                </a:cubicBezTo>
                <a:cubicBezTo>
                  <a:pt x="81668" y="445326"/>
                  <a:pt x="97289" y="474662"/>
                  <a:pt x="127325" y="494665"/>
                </a:cubicBezTo>
                <a:cubicBezTo>
                  <a:pt x="150463" y="508873"/>
                  <a:pt x="176305" y="518107"/>
                  <a:pt x="203207" y="521780"/>
                </a:cubicBezTo>
                <a:cubicBezTo>
                  <a:pt x="246514" y="529273"/>
                  <a:pt x="290265" y="527621"/>
                  <a:pt x="333889" y="527558"/>
                </a:cubicBezTo>
                <a:cubicBezTo>
                  <a:pt x="334936" y="527411"/>
                  <a:pt x="335960" y="527133"/>
                  <a:pt x="336937" y="526732"/>
                </a:cubicBezTo>
                <a:lnTo>
                  <a:pt x="336938" y="162243"/>
                </a:lnTo>
                <a:lnTo>
                  <a:pt x="202508" y="295021"/>
                </a:lnTo>
                <a:close/>
              </a:path>
            </a:pathLst>
          </a:cu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6549724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4">
          <p15:clr>
            <a:srgbClr val="FBAE40"/>
          </p15:clr>
        </p15:guide>
      </p15:sldGuideLst>
    </p:ext>
  </p:extLst>
</p:sldLayout>
</file>

<file path=ppt/slideLayouts/slideLayout2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8_Activity 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27302" y="344971"/>
            <a:ext cx="7475232" cy="285887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ACTIVITY: </a:t>
            </a:r>
            <a:br>
              <a:rPr lang="en-US" noProof="0" dirty="0"/>
            </a:br>
            <a:r>
              <a:rPr lang="en-US" noProof="0" dirty="0"/>
              <a:t>CLICK TO EDIT TITLE</a:t>
            </a:r>
            <a:endParaRPr lang="en-GB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327303" y="3525004"/>
            <a:ext cx="7475230" cy="2791976"/>
          </a:xfrm>
        </p:spPr>
        <p:txBody>
          <a:bodyPr/>
          <a:lstStyle>
            <a:lvl1pPr>
              <a:lnSpc>
                <a:spcPct val="100000"/>
              </a:lnSpc>
              <a:defRPr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instructions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56887D20-DCD6-8E49-BF31-8F4C2FCCD421}"/>
              </a:ext>
            </a:extLst>
          </p:cNvPr>
          <p:cNvSpPr/>
          <p:nvPr/>
        </p:nvSpPr>
        <p:spPr>
          <a:xfrm>
            <a:off x="487005" y="518307"/>
            <a:ext cx="3525956" cy="4061544"/>
          </a:xfrm>
          <a:custGeom>
            <a:avLst/>
            <a:gdLst>
              <a:gd name="connsiteX0" fmla="*/ 1008895 w 1003300"/>
              <a:gd name="connsiteY0" fmla="*/ 731076 h 1155700"/>
              <a:gd name="connsiteX1" fmla="*/ 581921 w 1003300"/>
              <a:gd name="connsiteY1" fmla="*/ 1157986 h 1155700"/>
              <a:gd name="connsiteX2" fmla="*/ 581921 w 1003300"/>
              <a:gd name="connsiteY2" fmla="*/ 932371 h 1155700"/>
              <a:gd name="connsiteX3" fmla="*/ 565728 w 1003300"/>
              <a:gd name="connsiteY3" fmla="*/ 932371 h 1155700"/>
              <a:gd name="connsiteX4" fmla="*/ 485337 w 1003300"/>
              <a:gd name="connsiteY4" fmla="*/ 923163 h 1155700"/>
              <a:gd name="connsiteX5" fmla="*/ 405454 w 1003300"/>
              <a:gd name="connsiteY5" fmla="*/ 877824 h 1155700"/>
              <a:gd name="connsiteX6" fmla="*/ 306585 w 1003300"/>
              <a:gd name="connsiteY6" fmla="*/ 784035 h 1155700"/>
              <a:gd name="connsiteX7" fmla="*/ 114497 w 1003300"/>
              <a:gd name="connsiteY7" fmla="*/ 591312 h 1155700"/>
              <a:gd name="connsiteX8" fmla="*/ 29534 w 1003300"/>
              <a:gd name="connsiteY8" fmla="*/ 484251 h 1155700"/>
              <a:gd name="connsiteX9" fmla="*/ 7500 w 1003300"/>
              <a:gd name="connsiteY9" fmla="*/ 408051 h 1155700"/>
              <a:gd name="connsiteX10" fmla="*/ 452 w 1003300"/>
              <a:gd name="connsiteY10" fmla="*/ 282766 h 1155700"/>
              <a:gd name="connsiteX11" fmla="*/ 452 w 1003300"/>
              <a:gd name="connsiteY11" fmla="*/ 10668 h 1155700"/>
              <a:gd name="connsiteX12" fmla="*/ 452 w 1003300"/>
              <a:gd name="connsiteY12" fmla="*/ 1333 h 1155700"/>
              <a:gd name="connsiteX13" fmla="*/ 201937 w 1003300"/>
              <a:gd name="connsiteY13" fmla="*/ 203200 h 1155700"/>
              <a:gd name="connsiteX14" fmla="*/ 405137 w 1003300"/>
              <a:gd name="connsiteY14" fmla="*/ 0 h 1155700"/>
              <a:gd name="connsiteX15" fmla="*/ 405137 w 1003300"/>
              <a:gd name="connsiteY15" fmla="*/ 527876 h 1155700"/>
              <a:gd name="connsiteX16" fmla="*/ 573221 w 1003300"/>
              <a:gd name="connsiteY16" fmla="*/ 527876 h 1155700"/>
              <a:gd name="connsiteX17" fmla="*/ 581984 w 1003300"/>
              <a:gd name="connsiteY17" fmla="*/ 518732 h 1155700"/>
              <a:gd name="connsiteX18" fmla="*/ 581984 w 1003300"/>
              <a:gd name="connsiteY18" fmla="*/ 303975 h 1155700"/>
              <a:gd name="connsiteX19" fmla="*/ 1008895 w 1003300"/>
              <a:gd name="connsiteY19" fmla="*/ 731076 h 1155700"/>
              <a:gd name="connsiteX20" fmla="*/ 649929 w 1003300"/>
              <a:gd name="connsiteY20" fmla="*/ 864426 h 1155700"/>
              <a:gd name="connsiteX21" fmla="*/ 649929 w 1003300"/>
              <a:gd name="connsiteY21" fmla="*/ 991807 h 1155700"/>
              <a:gd name="connsiteX22" fmla="*/ 911359 w 1003300"/>
              <a:gd name="connsiteY22" fmla="*/ 730568 h 1155700"/>
              <a:gd name="connsiteX23" fmla="*/ 649231 w 1003300"/>
              <a:gd name="connsiteY23" fmla="*/ 468376 h 1155700"/>
              <a:gd name="connsiteX24" fmla="*/ 649231 w 1003300"/>
              <a:gd name="connsiteY24" fmla="*/ 595693 h 1155700"/>
              <a:gd name="connsiteX25" fmla="*/ 216732 w 1003300"/>
              <a:gd name="connsiteY25" fmla="*/ 595693 h 1155700"/>
              <a:gd name="connsiteX26" fmla="*/ 221558 w 1003300"/>
              <a:gd name="connsiteY26" fmla="*/ 601091 h 1155700"/>
              <a:gd name="connsiteX27" fmla="*/ 427870 w 1003300"/>
              <a:gd name="connsiteY27" fmla="*/ 807720 h 1155700"/>
              <a:gd name="connsiteX28" fmla="*/ 542170 w 1003300"/>
              <a:gd name="connsiteY28" fmla="*/ 862457 h 1155700"/>
              <a:gd name="connsiteX29" fmla="*/ 624720 w 1003300"/>
              <a:gd name="connsiteY29" fmla="*/ 864426 h 1155700"/>
              <a:gd name="connsiteX30" fmla="*/ 649929 w 1003300"/>
              <a:gd name="connsiteY30" fmla="*/ 864426 h 1155700"/>
              <a:gd name="connsiteX31" fmla="*/ 68523 w 1003300"/>
              <a:gd name="connsiteY31" fmla="*/ 162941 h 1155700"/>
              <a:gd name="connsiteX32" fmla="*/ 68142 w 1003300"/>
              <a:gd name="connsiteY32" fmla="*/ 168275 h 1155700"/>
              <a:gd name="connsiteX33" fmla="*/ 68460 w 1003300"/>
              <a:gd name="connsiteY33" fmla="*/ 339725 h 1155700"/>
              <a:gd name="connsiteX34" fmla="*/ 75318 w 1003300"/>
              <a:gd name="connsiteY34" fmla="*/ 411162 h 1155700"/>
              <a:gd name="connsiteX35" fmla="*/ 127325 w 1003300"/>
              <a:gd name="connsiteY35" fmla="*/ 494665 h 1155700"/>
              <a:gd name="connsiteX36" fmla="*/ 203207 w 1003300"/>
              <a:gd name="connsiteY36" fmla="*/ 521780 h 1155700"/>
              <a:gd name="connsiteX37" fmla="*/ 333889 w 1003300"/>
              <a:gd name="connsiteY37" fmla="*/ 527558 h 1155700"/>
              <a:gd name="connsiteX38" fmla="*/ 336937 w 1003300"/>
              <a:gd name="connsiteY38" fmla="*/ 526732 h 1155700"/>
              <a:gd name="connsiteX39" fmla="*/ 336938 w 1003300"/>
              <a:gd name="connsiteY39" fmla="*/ 162243 h 1155700"/>
              <a:gd name="connsiteX40" fmla="*/ 202508 w 1003300"/>
              <a:gd name="connsiteY40" fmla="*/ 295021 h 115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003300" h="1155700">
                <a:moveTo>
                  <a:pt x="1008895" y="731076"/>
                </a:moveTo>
                <a:lnTo>
                  <a:pt x="581921" y="1157986"/>
                </a:lnTo>
                <a:lnTo>
                  <a:pt x="581921" y="932371"/>
                </a:lnTo>
                <a:lnTo>
                  <a:pt x="565728" y="932371"/>
                </a:lnTo>
                <a:cubicBezTo>
                  <a:pt x="538636" y="932998"/>
                  <a:pt x="511586" y="929900"/>
                  <a:pt x="485337" y="923163"/>
                </a:cubicBezTo>
                <a:cubicBezTo>
                  <a:pt x="455495" y="914588"/>
                  <a:pt x="428116" y="899048"/>
                  <a:pt x="405454" y="877824"/>
                </a:cubicBezTo>
                <a:cubicBezTo>
                  <a:pt x="371736" y="847407"/>
                  <a:pt x="338843" y="815975"/>
                  <a:pt x="306585" y="784035"/>
                </a:cubicBezTo>
                <a:cubicBezTo>
                  <a:pt x="242111" y="720238"/>
                  <a:pt x="178082" y="655997"/>
                  <a:pt x="114497" y="591312"/>
                </a:cubicBezTo>
                <a:cubicBezTo>
                  <a:pt x="82430" y="558737"/>
                  <a:pt x="52140" y="524510"/>
                  <a:pt x="29534" y="484251"/>
                </a:cubicBezTo>
                <a:cubicBezTo>
                  <a:pt x="16810" y="460725"/>
                  <a:pt x="9295" y="434737"/>
                  <a:pt x="7500" y="408051"/>
                </a:cubicBezTo>
                <a:cubicBezTo>
                  <a:pt x="3944" y="366395"/>
                  <a:pt x="1150" y="324548"/>
                  <a:pt x="452" y="282766"/>
                </a:cubicBezTo>
                <a:cubicBezTo>
                  <a:pt x="-565" y="192087"/>
                  <a:pt x="452" y="101346"/>
                  <a:pt x="452" y="10668"/>
                </a:cubicBezTo>
                <a:lnTo>
                  <a:pt x="452" y="1333"/>
                </a:lnTo>
                <a:cubicBezTo>
                  <a:pt x="67952" y="68961"/>
                  <a:pt x="134817" y="135890"/>
                  <a:pt x="201937" y="203200"/>
                </a:cubicBezTo>
                <a:lnTo>
                  <a:pt x="405137" y="0"/>
                </a:lnTo>
                <a:lnTo>
                  <a:pt x="405137" y="527876"/>
                </a:lnTo>
                <a:cubicBezTo>
                  <a:pt x="408185" y="527876"/>
                  <a:pt x="519818" y="527876"/>
                  <a:pt x="573221" y="527876"/>
                </a:cubicBezTo>
                <a:cubicBezTo>
                  <a:pt x="580524" y="527876"/>
                  <a:pt x="581984" y="525463"/>
                  <a:pt x="581984" y="518732"/>
                </a:cubicBezTo>
                <a:cubicBezTo>
                  <a:pt x="581984" y="449516"/>
                  <a:pt x="581984" y="305435"/>
                  <a:pt x="581984" y="303975"/>
                </a:cubicBezTo>
                <a:cubicBezTo>
                  <a:pt x="580778" y="304292"/>
                  <a:pt x="1010038" y="732028"/>
                  <a:pt x="1008895" y="731076"/>
                </a:cubicBezTo>
                <a:close/>
                <a:moveTo>
                  <a:pt x="649929" y="864426"/>
                </a:moveTo>
                <a:lnTo>
                  <a:pt x="649929" y="991807"/>
                </a:lnTo>
                <a:cubicBezTo>
                  <a:pt x="737601" y="904092"/>
                  <a:pt x="824745" y="817012"/>
                  <a:pt x="911359" y="730568"/>
                </a:cubicBezTo>
                <a:lnTo>
                  <a:pt x="649231" y="468376"/>
                </a:lnTo>
                <a:lnTo>
                  <a:pt x="649231" y="595693"/>
                </a:lnTo>
                <a:lnTo>
                  <a:pt x="216732" y="595693"/>
                </a:lnTo>
                <a:cubicBezTo>
                  <a:pt x="218955" y="598170"/>
                  <a:pt x="220162" y="599757"/>
                  <a:pt x="221558" y="601091"/>
                </a:cubicBezTo>
                <a:cubicBezTo>
                  <a:pt x="290265" y="669967"/>
                  <a:pt x="359036" y="738844"/>
                  <a:pt x="427870" y="807720"/>
                </a:cubicBezTo>
                <a:cubicBezTo>
                  <a:pt x="459620" y="839470"/>
                  <a:pt x="496894" y="859473"/>
                  <a:pt x="542170" y="862457"/>
                </a:cubicBezTo>
                <a:cubicBezTo>
                  <a:pt x="569665" y="864235"/>
                  <a:pt x="597288" y="863854"/>
                  <a:pt x="624720" y="864426"/>
                </a:cubicBezTo>
                <a:cubicBezTo>
                  <a:pt x="632721" y="864553"/>
                  <a:pt x="640404" y="864426"/>
                  <a:pt x="649929" y="864426"/>
                </a:cubicBezTo>
                <a:close/>
                <a:moveTo>
                  <a:pt x="68523" y="162941"/>
                </a:moveTo>
                <a:cubicBezTo>
                  <a:pt x="68523" y="164402"/>
                  <a:pt x="68142" y="166370"/>
                  <a:pt x="68142" y="168275"/>
                </a:cubicBezTo>
                <a:cubicBezTo>
                  <a:pt x="68142" y="225425"/>
                  <a:pt x="67507" y="282575"/>
                  <a:pt x="68460" y="339725"/>
                </a:cubicBezTo>
                <a:cubicBezTo>
                  <a:pt x="68770" y="363686"/>
                  <a:pt x="71064" y="387580"/>
                  <a:pt x="75318" y="411162"/>
                </a:cubicBezTo>
                <a:cubicBezTo>
                  <a:pt x="81668" y="445326"/>
                  <a:pt x="97289" y="474662"/>
                  <a:pt x="127325" y="494665"/>
                </a:cubicBezTo>
                <a:cubicBezTo>
                  <a:pt x="150463" y="508873"/>
                  <a:pt x="176305" y="518107"/>
                  <a:pt x="203207" y="521780"/>
                </a:cubicBezTo>
                <a:cubicBezTo>
                  <a:pt x="246514" y="529273"/>
                  <a:pt x="290265" y="527621"/>
                  <a:pt x="333889" y="527558"/>
                </a:cubicBezTo>
                <a:cubicBezTo>
                  <a:pt x="334936" y="527411"/>
                  <a:pt x="335960" y="527133"/>
                  <a:pt x="336937" y="526732"/>
                </a:cubicBezTo>
                <a:lnTo>
                  <a:pt x="336938" y="162243"/>
                </a:lnTo>
                <a:lnTo>
                  <a:pt x="202508" y="295021"/>
                </a:lnTo>
                <a:close/>
              </a:path>
            </a:pathLst>
          </a:cu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77249321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4">
          <p15:clr>
            <a:srgbClr val="FBAE40"/>
          </p15:clr>
        </p15:guide>
      </p15:sldGuideLst>
    </p:ext>
  </p:extLst>
</p:sldLayout>
</file>

<file path=ppt/slideLayouts/slideLayout2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9_Activity 1">
    <p:bg>
      <p:bgPr>
        <a:solidFill>
          <a:srgbClr val="20D3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27302" y="344971"/>
            <a:ext cx="7475232" cy="285887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baseline="0">
                <a:solidFill>
                  <a:schemeClr val="tx1"/>
                </a:solidFill>
              </a:defRPr>
            </a:lvl1pPr>
          </a:lstStyle>
          <a:p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ACTIVITY: </a:t>
            </a:r>
            <a:br>
              <a:rPr lang="en-US" noProof="0" dirty="0"/>
            </a:br>
            <a:r>
              <a:rPr lang="en-US" noProof="0" dirty="0"/>
              <a:t>CLICK TO EDIT TITLE</a:t>
            </a:r>
            <a:endParaRPr lang="en-GB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327303" y="3525004"/>
            <a:ext cx="7475230" cy="2791976"/>
          </a:xfrm>
        </p:spPr>
        <p:txBody>
          <a:bodyPr/>
          <a:lstStyle>
            <a:lvl1pPr>
              <a:lnSpc>
                <a:spcPct val="100000"/>
              </a:lnSpc>
              <a:defRPr b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instructions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56887D20-DCD6-8E49-BF31-8F4C2FCCD421}"/>
              </a:ext>
            </a:extLst>
          </p:cNvPr>
          <p:cNvSpPr/>
          <p:nvPr/>
        </p:nvSpPr>
        <p:spPr>
          <a:xfrm>
            <a:off x="487005" y="518307"/>
            <a:ext cx="3525956" cy="4061544"/>
          </a:xfrm>
          <a:custGeom>
            <a:avLst/>
            <a:gdLst>
              <a:gd name="connsiteX0" fmla="*/ 1008895 w 1003300"/>
              <a:gd name="connsiteY0" fmla="*/ 731076 h 1155700"/>
              <a:gd name="connsiteX1" fmla="*/ 581921 w 1003300"/>
              <a:gd name="connsiteY1" fmla="*/ 1157986 h 1155700"/>
              <a:gd name="connsiteX2" fmla="*/ 581921 w 1003300"/>
              <a:gd name="connsiteY2" fmla="*/ 932371 h 1155700"/>
              <a:gd name="connsiteX3" fmla="*/ 565728 w 1003300"/>
              <a:gd name="connsiteY3" fmla="*/ 932371 h 1155700"/>
              <a:gd name="connsiteX4" fmla="*/ 485337 w 1003300"/>
              <a:gd name="connsiteY4" fmla="*/ 923163 h 1155700"/>
              <a:gd name="connsiteX5" fmla="*/ 405454 w 1003300"/>
              <a:gd name="connsiteY5" fmla="*/ 877824 h 1155700"/>
              <a:gd name="connsiteX6" fmla="*/ 306585 w 1003300"/>
              <a:gd name="connsiteY6" fmla="*/ 784035 h 1155700"/>
              <a:gd name="connsiteX7" fmla="*/ 114497 w 1003300"/>
              <a:gd name="connsiteY7" fmla="*/ 591312 h 1155700"/>
              <a:gd name="connsiteX8" fmla="*/ 29534 w 1003300"/>
              <a:gd name="connsiteY8" fmla="*/ 484251 h 1155700"/>
              <a:gd name="connsiteX9" fmla="*/ 7500 w 1003300"/>
              <a:gd name="connsiteY9" fmla="*/ 408051 h 1155700"/>
              <a:gd name="connsiteX10" fmla="*/ 452 w 1003300"/>
              <a:gd name="connsiteY10" fmla="*/ 282766 h 1155700"/>
              <a:gd name="connsiteX11" fmla="*/ 452 w 1003300"/>
              <a:gd name="connsiteY11" fmla="*/ 10668 h 1155700"/>
              <a:gd name="connsiteX12" fmla="*/ 452 w 1003300"/>
              <a:gd name="connsiteY12" fmla="*/ 1333 h 1155700"/>
              <a:gd name="connsiteX13" fmla="*/ 201937 w 1003300"/>
              <a:gd name="connsiteY13" fmla="*/ 203200 h 1155700"/>
              <a:gd name="connsiteX14" fmla="*/ 405137 w 1003300"/>
              <a:gd name="connsiteY14" fmla="*/ 0 h 1155700"/>
              <a:gd name="connsiteX15" fmla="*/ 405137 w 1003300"/>
              <a:gd name="connsiteY15" fmla="*/ 527876 h 1155700"/>
              <a:gd name="connsiteX16" fmla="*/ 573221 w 1003300"/>
              <a:gd name="connsiteY16" fmla="*/ 527876 h 1155700"/>
              <a:gd name="connsiteX17" fmla="*/ 581984 w 1003300"/>
              <a:gd name="connsiteY17" fmla="*/ 518732 h 1155700"/>
              <a:gd name="connsiteX18" fmla="*/ 581984 w 1003300"/>
              <a:gd name="connsiteY18" fmla="*/ 303975 h 1155700"/>
              <a:gd name="connsiteX19" fmla="*/ 1008895 w 1003300"/>
              <a:gd name="connsiteY19" fmla="*/ 731076 h 1155700"/>
              <a:gd name="connsiteX20" fmla="*/ 649929 w 1003300"/>
              <a:gd name="connsiteY20" fmla="*/ 864426 h 1155700"/>
              <a:gd name="connsiteX21" fmla="*/ 649929 w 1003300"/>
              <a:gd name="connsiteY21" fmla="*/ 991807 h 1155700"/>
              <a:gd name="connsiteX22" fmla="*/ 911359 w 1003300"/>
              <a:gd name="connsiteY22" fmla="*/ 730568 h 1155700"/>
              <a:gd name="connsiteX23" fmla="*/ 649231 w 1003300"/>
              <a:gd name="connsiteY23" fmla="*/ 468376 h 1155700"/>
              <a:gd name="connsiteX24" fmla="*/ 649231 w 1003300"/>
              <a:gd name="connsiteY24" fmla="*/ 595693 h 1155700"/>
              <a:gd name="connsiteX25" fmla="*/ 216732 w 1003300"/>
              <a:gd name="connsiteY25" fmla="*/ 595693 h 1155700"/>
              <a:gd name="connsiteX26" fmla="*/ 221558 w 1003300"/>
              <a:gd name="connsiteY26" fmla="*/ 601091 h 1155700"/>
              <a:gd name="connsiteX27" fmla="*/ 427870 w 1003300"/>
              <a:gd name="connsiteY27" fmla="*/ 807720 h 1155700"/>
              <a:gd name="connsiteX28" fmla="*/ 542170 w 1003300"/>
              <a:gd name="connsiteY28" fmla="*/ 862457 h 1155700"/>
              <a:gd name="connsiteX29" fmla="*/ 624720 w 1003300"/>
              <a:gd name="connsiteY29" fmla="*/ 864426 h 1155700"/>
              <a:gd name="connsiteX30" fmla="*/ 649929 w 1003300"/>
              <a:gd name="connsiteY30" fmla="*/ 864426 h 1155700"/>
              <a:gd name="connsiteX31" fmla="*/ 68523 w 1003300"/>
              <a:gd name="connsiteY31" fmla="*/ 162941 h 1155700"/>
              <a:gd name="connsiteX32" fmla="*/ 68142 w 1003300"/>
              <a:gd name="connsiteY32" fmla="*/ 168275 h 1155700"/>
              <a:gd name="connsiteX33" fmla="*/ 68460 w 1003300"/>
              <a:gd name="connsiteY33" fmla="*/ 339725 h 1155700"/>
              <a:gd name="connsiteX34" fmla="*/ 75318 w 1003300"/>
              <a:gd name="connsiteY34" fmla="*/ 411162 h 1155700"/>
              <a:gd name="connsiteX35" fmla="*/ 127325 w 1003300"/>
              <a:gd name="connsiteY35" fmla="*/ 494665 h 1155700"/>
              <a:gd name="connsiteX36" fmla="*/ 203207 w 1003300"/>
              <a:gd name="connsiteY36" fmla="*/ 521780 h 1155700"/>
              <a:gd name="connsiteX37" fmla="*/ 333889 w 1003300"/>
              <a:gd name="connsiteY37" fmla="*/ 527558 h 1155700"/>
              <a:gd name="connsiteX38" fmla="*/ 336937 w 1003300"/>
              <a:gd name="connsiteY38" fmla="*/ 526732 h 1155700"/>
              <a:gd name="connsiteX39" fmla="*/ 336938 w 1003300"/>
              <a:gd name="connsiteY39" fmla="*/ 162243 h 1155700"/>
              <a:gd name="connsiteX40" fmla="*/ 202508 w 1003300"/>
              <a:gd name="connsiteY40" fmla="*/ 295021 h 115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003300" h="1155700">
                <a:moveTo>
                  <a:pt x="1008895" y="731076"/>
                </a:moveTo>
                <a:lnTo>
                  <a:pt x="581921" y="1157986"/>
                </a:lnTo>
                <a:lnTo>
                  <a:pt x="581921" y="932371"/>
                </a:lnTo>
                <a:lnTo>
                  <a:pt x="565728" y="932371"/>
                </a:lnTo>
                <a:cubicBezTo>
                  <a:pt x="538636" y="932998"/>
                  <a:pt x="511586" y="929900"/>
                  <a:pt x="485337" y="923163"/>
                </a:cubicBezTo>
                <a:cubicBezTo>
                  <a:pt x="455495" y="914588"/>
                  <a:pt x="428116" y="899048"/>
                  <a:pt x="405454" y="877824"/>
                </a:cubicBezTo>
                <a:cubicBezTo>
                  <a:pt x="371736" y="847407"/>
                  <a:pt x="338843" y="815975"/>
                  <a:pt x="306585" y="784035"/>
                </a:cubicBezTo>
                <a:cubicBezTo>
                  <a:pt x="242111" y="720238"/>
                  <a:pt x="178082" y="655997"/>
                  <a:pt x="114497" y="591312"/>
                </a:cubicBezTo>
                <a:cubicBezTo>
                  <a:pt x="82430" y="558737"/>
                  <a:pt x="52140" y="524510"/>
                  <a:pt x="29534" y="484251"/>
                </a:cubicBezTo>
                <a:cubicBezTo>
                  <a:pt x="16810" y="460725"/>
                  <a:pt x="9295" y="434737"/>
                  <a:pt x="7500" y="408051"/>
                </a:cubicBezTo>
                <a:cubicBezTo>
                  <a:pt x="3944" y="366395"/>
                  <a:pt x="1150" y="324548"/>
                  <a:pt x="452" y="282766"/>
                </a:cubicBezTo>
                <a:cubicBezTo>
                  <a:pt x="-565" y="192087"/>
                  <a:pt x="452" y="101346"/>
                  <a:pt x="452" y="10668"/>
                </a:cubicBezTo>
                <a:lnTo>
                  <a:pt x="452" y="1333"/>
                </a:lnTo>
                <a:cubicBezTo>
                  <a:pt x="67952" y="68961"/>
                  <a:pt x="134817" y="135890"/>
                  <a:pt x="201937" y="203200"/>
                </a:cubicBezTo>
                <a:lnTo>
                  <a:pt x="405137" y="0"/>
                </a:lnTo>
                <a:lnTo>
                  <a:pt x="405137" y="527876"/>
                </a:lnTo>
                <a:cubicBezTo>
                  <a:pt x="408185" y="527876"/>
                  <a:pt x="519818" y="527876"/>
                  <a:pt x="573221" y="527876"/>
                </a:cubicBezTo>
                <a:cubicBezTo>
                  <a:pt x="580524" y="527876"/>
                  <a:pt x="581984" y="525463"/>
                  <a:pt x="581984" y="518732"/>
                </a:cubicBezTo>
                <a:cubicBezTo>
                  <a:pt x="581984" y="449516"/>
                  <a:pt x="581984" y="305435"/>
                  <a:pt x="581984" y="303975"/>
                </a:cubicBezTo>
                <a:cubicBezTo>
                  <a:pt x="580778" y="304292"/>
                  <a:pt x="1010038" y="732028"/>
                  <a:pt x="1008895" y="731076"/>
                </a:cubicBezTo>
                <a:close/>
                <a:moveTo>
                  <a:pt x="649929" y="864426"/>
                </a:moveTo>
                <a:lnTo>
                  <a:pt x="649929" y="991807"/>
                </a:lnTo>
                <a:cubicBezTo>
                  <a:pt x="737601" y="904092"/>
                  <a:pt x="824745" y="817012"/>
                  <a:pt x="911359" y="730568"/>
                </a:cubicBezTo>
                <a:lnTo>
                  <a:pt x="649231" y="468376"/>
                </a:lnTo>
                <a:lnTo>
                  <a:pt x="649231" y="595693"/>
                </a:lnTo>
                <a:lnTo>
                  <a:pt x="216732" y="595693"/>
                </a:lnTo>
                <a:cubicBezTo>
                  <a:pt x="218955" y="598170"/>
                  <a:pt x="220162" y="599757"/>
                  <a:pt x="221558" y="601091"/>
                </a:cubicBezTo>
                <a:cubicBezTo>
                  <a:pt x="290265" y="669967"/>
                  <a:pt x="359036" y="738844"/>
                  <a:pt x="427870" y="807720"/>
                </a:cubicBezTo>
                <a:cubicBezTo>
                  <a:pt x="459620" y="839470"/>
                  <a:pt x="496894" y="859473"/>
                  <a:pt x="542170" y="862457"/>
                </a:cubicBezTo>
                <a:cubicBezTo>
                  <a:pt x="569665" y="864235"/>
                  <a:pt x="597288" y="863854"/>
                  <a:pt x="624720" y="864426"/>
                </a:cubicBezTo>
                <a:cubicBezTo>
                  <a:pt x="632721" y="864553"/>
                  <a:pt x="640404" y="864426"/>
                  <a:pt x="649929" y="864426"/>
                </a:cubicBezTo>
                <a:close/>
                <a:moveTo>
                  <a:pt x="68523" y="162941"/>
                </a:moveTo>
                <a:cubicBezTo>
                  <a:pt x="68523" y="164402"/>
                  <a:pt x="68142" y="166370"/>
                  <a:pt x="68142" y="168275"/>
                </a:cubicBezTo>
                <a:cubicBezTo>
                  <a:pt x="68142" y="225425"/>
                  <a:pt x="67507" y="282575"/>
                  <a:pt x="68460" y="339725"/>
                </a:cubicBezTo>
                <a:cubicBezTo>
                  <a:pt x="68770" y="363686"/>
                  <a:pt x="71064" y="387580"/>
                  <a:pt x="75318" y="411162"/>
                </a:cubicBezTo>
                <a:cubicBezTo>
                  <a:pt x="81668" y="445326"/>
                  <a:pt x="97289" y="474662"/>
                  <a:pt x="127325" y="494665"/>
                </a:cubicBezTo>
                <a:cubicBezTo>
                  <a:pt x="150463" y="508873"/>
                  <a:pt x="176305" y="518107"/>
                  <a:pt x="203207" y="521780"/>
                </a:cubicBezTo>
                <a:cubicBezTo>
                  <a:pt x="246514" y="529273"/>
                  <a:pt x="290265" y="527621"/>
                  <a:pt x="333889" y="527558"/>
                </a:cubicBezTo>
                <a:cubicBezTo>
                  <a:pt x="334936" y="527411"/>
                  <a:pt x="335960" y="527133"/>
                  <a:pt x="336937" y="526732"/>
                </a:cubicBezTo>
                <a:lnTo>
                  <a:pt x="336938" y="162243"/>
                </a:lnTo>
                <a:lnTo>
                  <a:pt x="202508" y="295021"/>
                </a:lnTo>
                <a:close/>
              </a:path>
            </a:pathLst>
          </a:cu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2759579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4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655FC24-E422-114B-A553-7B78DA63203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03731" y="-1"/>
            <a:ext cx="9988270" cy="6858001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919999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1914129"/>
            <a:ext cx="3919999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cap="all" baseline="0"/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509568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2FEF35C1-44BF-B94B-A048-96124C64D190}"/>
              </a:ext>
            </a:extLst>
          </p:cNvPr>
          <p:cNvSpPr/>
          <p:nvPr userDrawn="1"/>
        </p:nvSpPr>
        <p:spPr>
          <a:xfrm>
            <a:off x="0" y="4310243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8654564-8AAA-2B4B-A7F2-A093E969C4FB}"/>
              </a:ext>
            </a:extLst>
          </p:cNvPr>
          <p:cNvSpPr/>
          <p:nvPr userDrawn="1"/>
        </p:nvSpPr>
        <p:spPr>
          <a:xfrm>
            <a:off x="0" y="4903556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16820794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Freeform 12">
            <a:extLst>
              <a:ext uri="{FF2B5EF4-FFF2-40B4-BE49-F238E27FC236}">
                <a16:creationId xmlns:a16="http://schemas.microsoft.com/office/drawing/2014/main" id="{7B0E7391-6002-FB45-BBA6-F3FB8D17702E}"/>
              </a:ext>
            </a:extLst>
          </p:cNvPr>
          <p:cNvSpPr/>
          <p:nvPr userDrawn="1"/>
        </p:nvSpPr>
        <p:spPr>
          <a:xfrm>
            <a:off x="2438400" y="4986716"/>
            <a:ext cx="3800356" cy="1588056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chemeClr val="accent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8D950501-8A96-F740-8901-23C73CDCDD2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687243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3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4_Overview or quotes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1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35B5D0DF-4895-DB4F-85D9-C3FFDE55B8C8}"/>
              </a:ext>
            </a:extLst>
          </p:cNvPr>
          <p:cNvSpPr/>
          <p:nvPr/>
        </p:nvSpPr>
        <p:spPr>
          <a:xfrm>
            <a:off x="384784" y="4743413"/>
            <a:ext cx="4136901" cy="1728688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chemeClr val="accent4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1" b="0" i="0" u="none" strike="noStrike" kern="1200" cap="none" spc="0" normalizeH="0" baseline="0" noProof="0">
              <a:ln>
                <a:noFill/>
              </a:ln>
              <a:solidFill>
                <a:srgbClr val="004050"/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98755" y="6584739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377" rtl="0" eaLnBrk="1" latinLnBrk="0" hangingPunct="1">
              <a:defRPr sz="1000" b="1" i="0" kern="1200">
                <a:solidFill>
                  <a:schemeClr val="bg1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B3164A13-D2CE-5342-8D75-2ADD293496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E791B42B-198C-425F-B793-3ED8FA182C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1126799021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3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4_Overview or quotes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36DE376F-0276-8A49-B76E-60C033C37B7D}"/>
              </a:ext>
            </a:extLst>
          </p:cNvPr>
          <p:cNvSpPr/>
          <p:nvPr/>
        </p:nvSpPr>
        <p:spPr>
          <a:xfrm>
            <a:off x="1083384" y="4112788"/>
            <a:ext cx="3265376" cy="3714803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B790C94-38C6-124E-A068-B27EBBE704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pic>
        <p:nvPicPr>
          <p:cNvPr id="13" name="Graphic 31">
            <a:extLst>
              <a:ext uri="{FF2B5EF4-FFF2-40B4-BE49-F238E27FC236}">
                <a16:creationId xmlns:a16="http://schemas.microsoft.com/office/drawing/2014/main" id="{5D69E953-4DB2-B941-B4AE-DF2DF1970A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636506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3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4_Overview or quotes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09ED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58191" y="769620"/>
            <a:ext cx="379608" cy="110491"/>
          </a:xfrm>
          <a:prstGeom prst="rect">
            <a:avLst/>
          </a:prstGeom>
          <a:solidFill>
            <a:srgbClr val="09ED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61FA821A-0A50-424D-A225-45CEE1614094}"/>
              </a:ext>
            </a:extLst>
          </p:cNvPr>
          <p:cNvSpPr/>
          <p:nvPr/>
        </p:nvSpPr>
        <p:spPr>
          <a:xfrm>
            <a:off x="417802" y="4499269"/>
            <a:ext cx="4001620" cy="1963059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rgbClr val="004050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0109744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3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4_Overview or quotes 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rgbClr val="0BEEB7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DF3D0604-3EEB-7547-A86F-8B3EFC40A3EC}"/>
              </a:ext>
            </a:extLst>
          </p:cNvPr>
          <p:cNvSpPr/>
          <p:nvPr/>
        </p:nvSpPr>
        <p:spPr>
          <a:xfrm>
            <a:off x="384784" y="4504759"/>
            <a:ext cx="4321328" cy="1964632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rgbClr val="09EDB8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pic>
        <p:nvPicPr>
          <p:cNvPr id="11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4784791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3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Section Divider_04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12192609" cy="6858000"/>
          </a:xfrm>
          <a:prstGeom prst="rect">
            <a:avLst/>
          </a:prstGeom>
          <a:solidFill>
            <a:srgbClr val="09ED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58190" y="769620"/>
            <a:ext cx="379608" cy="110490"/>
          </a:xfrm>
          <a:prstGeom prst="rect">
            <a:avLst/>
          </a:prstGeom>
          <a:solidFill>
            <a:srgbClr val="09ED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4" y="2683933"/>
            <a:ext cx="5619141" cy="1905822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</a:lstStyle>
          <a:p>
            <a:r>
              <a:rPr lang="en-US" noProof="0" dirty="0"/>
              <a:t>CLICK TO EDIT TITLE</a:t>
            </a:r>
            <a:endParaRPr lang="en-GB" noProof="0" dirty="0"/>
          </a:p>
        </p:txBody>
      </p:sp>
      <p:sp>
        <p:nvSpPr>
          <p:cNvPr id="7" name="Rectangle 6"/>
          <p:cNvSpPr/>
          <p:nvPr/>
        </p:nvSpPr>
        <p:spPr>
          <a:xfrm>
            <a:off x="758190" y="769620"/>
            <a:ext cx="379608" cy="110490"/>
          </a:xfrm>
          <a:prstGeom prst="rect">
            <a:avLst/>
          </a:prstGeom>
          <a:solidFill>
            <a:srgbClr val="09ED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5D4E77AD-4E3B-4C4C-B2E4-D1513A99EF68}"/>
              </a:ext>
            </a:extLst>
          </p:cNvPr>
          <p:cNvSpPr/>
          <p:nvPr/>
        </p:nvSpPr>
        <p:spPr>
          <a:xfrm>
            <a:off x="3892131" y="0"/>
            <a:ext cx="6522287" cy="3665940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rgbClr val="004050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004050"/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" y="1562470"/>
            <a:ext cx="8120062" cy="5796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8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524353"/>
      </p:ext>
    </p:extLst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 2">
    <p:bg>
      <p:bgPr>
        <a:solidFill>
          <a:srgbClr val="ECCC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68332" y="302478"/>
            <a:ext cx="10523668" cy="6577293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2" y="302478"/>
            <a:ext cx="2643023" cy="1610367"/>
          </a:xfrm>
          <a:prstGeom prst="rect">
            <a:avLst/>
          </a:prstGeom>
        </p:spPr>
      </p:pic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8C7375B5-DB19-7E43-8115-1725078406E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919999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FF1D3E24-4EE8-BC40-9F4B-D354051DC22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1914129"/>
            <a:ext cx="3919999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cap="all" baseline="0"/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2E1515A-EF99-9248-A89B-48AB30AFCF2D}"/>
              </a:ext>
            </a:extLst>
          </p:cNvPr>
          <p:cNvGrpSpPr/>
          <p:nvPr userDrawn="1"/>
        </p:nvGrpSpPr>
        <p:grpSpPr>
          <a:xfrm>
            <a:off x="509568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F0730F80-3047-D241-8C1A-DB7075E27BC3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D27BA220-C38F-7748-9BE1-1854E3B50314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6A0ADAF7-8302-FE4A-A3CF-2907884E62E6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28FB3C8D-906C-4F43-B969-78EC53F7F655}"/>
              </a:ext>
            </a:extLst>
          </p:cNvPr>
          <p:cNvSpPr/>
          <p:nvPr userDrawn="1"/>
        </p:nvSpPr>
        <p:spPr>
          <a:xfrm>
            <a:off x="0" y="4310243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9A7BB9F-2F55-344B-9B53-C5409E298C22}"/>
              </a:ext>
            </a:extLst>
          </p:cNvPr>
          <p:cNvSpPr/>
          <p:nvPr userDrawn="1"/>
        </p:nvSpPr>
        <p:spPr>
          <a:xfrm>
            <a:off x="0" y="4903556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6979145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5">
          <p15:clr>
            <a:srgbClr val="FBAE40"/>
          </p15:clr>
        </p15:guide>
      </p15:sldGuideLst>
    </p:ext>
  </p:extLst>
</p:sldLayout>
</file>

<file path=ppt/slideLayouts/slideLayout30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503A14FE-D075-C54D-A7E3-E22DBF93338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12111" y="378746"/>
            <a:ext cx="10595714" cy="520263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33568351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0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1212111" y="378746"/>
            <a:ext cx="10595714" cy="520263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76237" y="1240838"/>
            <a:ext cx="11431587" cy="5237751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indent="-171446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 marL="88898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3pPr>
            <a:lvl4pPr marL="88898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4pPr>
            <a:lvl5pPr marL="355591" indent="-266693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60538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2160">
          <p15:clr>
            <a:srgbClr val="FBAE40"/>
          </p15:clr>
        </p15:guide>
        <p15:guide id="4" orient="horz" pos="2260">
          <p15:clr>
            <a:srgbClr val="FBAE40"/>
          </p15:clr>
        </p15:guide>
        <p15:guide id="5" pos="394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995C290C-8FFE-F94A-AD94-999FF732A5AE}"/>
              </a:ext>
            </a:extLst>
          </p:cNvPr>
          <p:cNvSpPr/>
          <p:nvPr userDrawn="1"/>
        </p:nvSpPr>
        <p:spPr>
          <a:xfrm>
            <a:off x="2260600" y="4883058"/>
            <a:ext cx="3978156" cy="1808614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rgbClr val="09EDB8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>
              <a:solidFill>
                <a:srgbClr val="FF0000"/>
              </a:solidFill>
            </a:endParaRPr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5ABD8F74-8FD6-554A-BB95-259D126DE6E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735872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468EB35F-FFAA-8442-BF5E-3C5271F7E98F}"/>
              </a:ext>
            </a:extLst>
          </p:cNvPr>
          <p:cNvGrpSpPr/>
          <p:nvPr userDrawn="1"/>
        </p:nvGrpSpPr>
        <p:grpSpPr>
          <a:xfrm>
            <a:off x="809430" y="4944517"/>
            <a:ext cx="5224040" cy="2153538"/>
            <a:chOff x="-2229" y="2361812"/>
            <a:chExt cx="11067619" cy="4514835"/>
          </a:xfrm>
          <a:solidFill>
            <a:schemeClr val="accent2"/>
          </a:solidFill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AB1585F1-E215-1548-8637-7E8C0385C15A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4F563A89-DCDC-4C47-92E0-B3686C8D66F2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DCBCC570-67B4-834A-BD7A-4A77AA290CC5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9EFA3298-7FC1-5548-9F81-64937AC42EC6}"/>
              </a:ext>
            </a:extLst>
          </p:cNvPr>
          <p:cNvSpPr/>
          <p:nvPr userDrawn="1"/>
        </p:nvSpPr>
        <p:spPr>
          <a:xfrm>
            <a:off x="0" y="5647991"/>
            <a:ext cx="973290" cy="20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EA52628-6F84-8C43-AB11-FEC583CBC488}"/>
              </a:ext>
            </a:extLst>
          </p:cNvPr>
          <p:cNvSpPr/>
          <p:nvPr userDrawn="1"/>
        </p:nvSpPr>
        <p:spPr>
          <a:xfrm>
            <a:off x="0" y="6186279"/>
            <a:ext cx="973290" cy="20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093A48C6-BAF4-C24C-927C-1277EFA8D06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077752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7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A47FC6CD-AA14-4D49-9723-6E8098A42BDE}"/>
              </a:ext>
            </a:extLst>
          </p:cNvPr>
          <p:cNvSpPr/>
          <p:nvPr userDrawn="1"/>
        </p:nvSpPr>
        <p:spPr>
          <a:xfrm>
            <a:off x="1089126" y="5113958"/>
            <a:ext cx="4705493" cy="1997697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tx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A67683-0430-4240-B4B7-D18D14CA47BF}"/>
              </a:ext>
            </a:extLst>
          </p:cNvPr>
          <p:cNvSpPr/>
          <p:nvPr userDrawn="1"/>
        </p:nvSpPr>
        <p:spPr>
          <a:xfrm>
            <a:off x="-2933" y="5945277"/>
            <a:ext cx="1465659" cy="3384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408EE555-3A54-004C-A759-75B8B80EEC6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290220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ctivity 01">
    <p:bg>
      <p:bgPr>
        <a:solidFill>
          <a:srgbClr val="0FEEB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0" y="1"/>
            <a:ext cx="7786688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23413" y="749300"/>
            <a:ext cx="4679121" cy="2019300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Activity: </a:t>
            </a:r>
            <a:br>
              <a:rPr lang="en-US" noProof="0"/>
            </a:br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7123413" y="3201192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6887D20-DCD6-8E49-BF31-8F4C2FCCD421}"/>
              </a:ext>
            </a:extLst>
          </p:cNvPr>
          <p:cNvSpPr/>
          <p:nvPr userDrawn="1"/>
        </p:nvSpPr>
        <p:spPr>
          <a:xfrm>
            <a:off x="3094978" y="2463017"/>
            <a:ext cx="3525956" cy="4061544"/>
          </a:xfrm>
          <a:custGeom>
            <a:avLst/>
            <a:gdLst>
              <a:gd name="connsiteX0" fmla="*/ 1008895 w 1003300"/>
              <a:gd name="connsiteY0" fmla="*/ 731076 h 1155700"/>
              <a:gd name="connsiteX1" fmla="*/ 581921 w 1003300"/>
              <a:gd name="connsiteY1" fmla="*/ 1157986 h 1155700"/>
              <a:gd name="connsiteX2" fmla="*/ 581921 w 1003300"/>
              <a:gd name="connsiteY2" fmla="*/ 932371 h 1155700"/>
              <a:gd name="connsiteX3" fmla="*/ 565728 w 1003300"/>
              <a:gd name="connsiteY3" fmla="*/ 932371 h 1155700"/>
              <a:gd name="connsiteX4" fmla="*/ 485337 w 1003300"/>
              <a:gd name="connsiteY4" fmla="*/ 923163 h 1155700"/>
              <a:gd name="connsiteX5" fmla="*/ 405454 w 1003300"/>
              <a:gd name="connsiteY5" fmla="*/ 877824 h 1155700"/>
              <a:gd name="connsiteX6" fmla="*/ 306585 w 1003300"/>
              <a:gd name="connsiteY6" fmla="*/ 784035 h 1155700"/>
              <a:gd name="connsiteX7" fmla="*/ 114497 w 1003300"/>
              <a:gd name="connsiteY7" fmla="*/ 591312 h 1155700"/>
              <a:gd name="connsiteX8" fmla="*/ 29534 w 1003300"/>
              <a:gd name="connsiteY8" fmla="*/ 484251 h 1155700"/>
              <a:gd name="connsiteX9" fmla="*/ 7500 w 1003300"/>
              <a:gd name="connsiteY9" fmla="*/ 408051 h 1155700"/>
              <a:gd name="connsiteX10" fmla="*/ 452 w 1003300"/>
              <a:gd name="connsiteY10" fmla="*/ 282766 h 1155700"/>
              <a:gd name="connsiteX11" fmla="*/ 452 w 1003300"/>
              <a:gd name="connsiteY11" fmla="*/ 10668 h 1155700"/>
              <a:gd name="connsiteX12" fmla="*/ 452 w 1003300"/>
              <a:gd name="connsiteY12" fmla="*/ 1333 h 1155700"/>
              <a:gd name="connsiteX13" fmla="*/ 201937 w 1003300"/>
              <a:gd name="connsiteY13" fmla="*/ 203200 h 1155700"/>
              <a:gd name="connsiteX14" fmla="*/ 405137 w 1003300"/>
              <a:gd name="connsiteY14" fmla="*/ 0 h 1155700"/>
              <a:gd name="connsiteX15" fmla="*/ 405137 w 1003300"/>
              <a:gd name="connsiteY15" fmla="*/ 527876 h 1155700"/>
              <a:gd name="connsiteX16" fmla="*/ 573221 w 1003300"/>
              <a:gd name="connsiteY16" fmla="*/ 527876 h 1155700"/>
              <a:gd name="connsiteX17" fmla="*/ 581984 w 1003300"/>
              <a:gd name="connsiteY17" fmla="*/ 518732 h 1155700"/>
              <a:gd name="connsiteX18" fmla="*/ 581984 w 1003300"/>
              <a:gd name="connsiteY18" fmla="*/ 303975 h 1155700"/>
              <a:gd name="connsiteX19" fmla="*/ 1008895 w 1003300"/>
              <a:gd name="connsiteY19" fmla="*/ 731076 h 1155700"/>
              <a:gd name="connsiteX20" fmla="*/ 649929 w 1003300"/>
              <a:gd name="connsiteY20" fmla="*/ 864426 h 1155700"/>
              <a:gd name="connsiteX21" fmla="*/ 649929 w 1003300"/>
              <a:gd name="connsiteY21" fmla="*/ 991807 h 1155700"/>
              <a:gd name="connsiteX22" fmla="*/ 911359 w 1003300"/>
              <a:gd name="connsiteY22" fmla="*/ 730568 h 1155700"/>
              <a:gd name="connsiteX23" fmla="*/ 649231 w 1003300"/>
              <a:gd name="connsiteY23" fmla="*/ 468376 h 1155700"/>
              <a:gd name="connsiteX24" fmla="*/ 649231 w 1003300"/>
              <a:gd name="connsiteY24" fmla="*/ 595693 h 1155700"/>
              <a:gd name="connsiteX25" fmla="*/ 216732 w 1003300"/>
              <a:gd name="connsiteY25" fmla="*/ 595693 h 1155700"/>
              <a:gd name="connsiteX26" fmla="*/ 221558 w 1003300"/>
              <a:gd name="connsiteY26" fmla="*/ 601091 h 1155700"/>
              <a:gd name="connsiteX27" fmla="*/ 427870 w 1003300"/>
              <a:gd name="connsiteY27" fmla="*/ 807720 h 1155700"/>
              <a:gd name="connsiteX28" fmla="*/ 542170 w 1003300"/>
              <a:gd name="connsiteY28" fmla="*/ 862457 h 1155700"/>
              <a:gd name="connsiteX29" fmla="*/ 624720 w 1003300"/>
              <a:gd name="connsiteY29" fmla="*/ 864426 h 1155700"/>
              <a:gd name="connsiteX30" fmla="*/ 649929 w 1003300"/>
              <a:gd name="connsiteY30" fmla="*/ 864426 h 1155700"/>
              <a:gd name="connsiteX31" fmla="*/ 68523 w 1003300"/>
              <a:gd name="connsiteY31" fmla="*/ 162941 h 1155700"/>
              <a:gd name="connsiteX32" fmla="*/ 68142 w 1003300"/>
              <a:gd name="connsiteY32" fmla="*/ 168275 h 1155700"/>
              <a:gd name="connsiteX33" fmla="*/ 68460 w 1003300"/>
              <a:gd name="connsiteY33" fmla="*/ 339725 h 1155700"/>
              <a:gd name="connsiteX34" fmla="*/ 75318 w 1003300"/>
              <a:gd name="connsiteY34" fmla="*/ 411162 h 1155700"/>
              <a:gd name="connsiteX35" fmla="*/ 127325 w 1003300"/>
              <a:gd name="connsiteY35" fmla="*/ 494665 h 1155700"/>
              <a:gd name="connsiteX36" fmla="*/ 203207 w 1003300"/>
              <a:gd name="connsiteY36" fmla="*/ 521780 h 1155700"/>
              <a:gd name="connsiteX37" fmla="*/ 333889 w 1003300"/>
              <a:gd name="connsiteY37" fmla="*/ 527558 h 1155700"/>
              <a:gd name="connsiteX38" fmla="*/ 336937 w 1003300"/>
              <a:gd name="connsiteY38" fmla="*/ 526732 h 1155700"/>
              <a:gd name="connsiteX39" fmla="*/ 336938 w 1003300"/>
              <a:gd name="connsiteY39" fmla="*/ 162243 h 1155700"/>
              <a:gd name="connsiteX40" fmla="*/ 202508 w 1003300"/>
              <a:gd name="connsiteY40" fmla="*/ 295021 h 115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003300" h="1155700">
                <a:moveTo>
                  <a:pt x="1008895" y="731076"/>
                </a:moveTo>
                <a:lnTo>
                  <a:pt x="581921" y="1157986"/>
                </a:lnTo>
                <a:lnTo>
                  <a:pt x="581921" y="932371"/>
                </a:lnTo>
                <a:lnTo>
                  <a:pt x="565728" y="932371"/>
                </a:lnTo>
                <a:cubicBezTo>
                  <a:pt x="538636" y="932998"/>
                  <a:pt x="511586" y="929900"/>
                  <a:pt x="485337" y="923163"/>
                </a:cubicBezTo>
                <a:cubicBezTo>
                  <a:pt x="455495" y="914588"/>
                  <a:pt x="428116" y="899048"/>
                  <a:pt x="405454" y="877824"/>
                </a:cubicBezTo>
                <a:cubicBezTo>
                  <a:pt x="371736" y="847407"/>
                  <a:pt x="338843" y="815975"/>
                  <a:pt x="306585" y="784035"/>
                </a:cubicBezTo>
                <a:cubicBezTo>
                  <a:pt x="242111" y="720238"/>
                  <a:pt x="178082" y="655997"/>
                  <a:pt x="114497" y="591312"/>
                </a:cubicBezTo>
                <a:cubicBezTo>
                  <a:pt x="82430" y="558737"/>
                  <a:pt x="52140" y="524510"/>
                  <a:pt x="29534" y="484251"/>
                </a:cubicBezTo>
                <a:cubicBezTo>
                  <a:pt x="16810" y="460725"/>
                  <a:pt x="9295" y="434737"/>
                  <a:pt x="7500" y="408051"/>
                </a:cubicBezTo>
                <a:cubicBezTo>
                  <a:pt x="3944" y="366395"/>
                  <a:pt x="1150" y="324548"/>
                  <a:pt x="452" y="282766"/>
                </a:cubicBezTo>
                <a:cubicBezTo>
                  <a:pt x="-565" y="192087"/>
                  <a:pt x="452" y="101346"/>
                  <a:pt x="452" y="10668"/>
                </a:cubicBezTo>
                <a:lnTo>
                  <a:pt x="452" y="1333"/>
                </a:lnTo>
                <a:cubicBezTo>
                  <a:pt x="67952" y="68961"/>
                  <a:pt x="134817" y="135890"/>
                  <a:pt x="201937" y="203200"/>
                </a:cubicBezTo>
                <a:lnTo>
                  <a:pt x="405137" y="0"/>
                </a:lnTo>
                <a:lnTo>
                  <a:pt x="405137" y="527876"/>
                </a:lnTo>
                <a:cubicBezTo>
                  <a:pt x="408185" y="527876"/>
                  <a:pt x="519818" y="527876"/>
                  <a:pt x="573221" y="527876"/>
                </a:cubicBezTo>
                <a:cubicBezTo>
                  <a:pt x="580524" y="527876"/>
                  <a:pt x="581984" y="525463"/>
                  <a:pt x="581984" y="518732"/>
                </a:cubicBezTo>
                <a:cubicBezTo>
                  <a:pt x="581984" y="449516"/>
                  <a:pt x="581984" y="305435"/>
                  <a:pt x="581984" y="303975"/>
                </a:cubicBezTo>
                <a:cubicBezTo>
                  <a:pt x="580778" y="304292"/>
                  <a:pt x="1010038" y="732028"/>
                  <a:pt x="1008895" y="731076"/>
                </a:cubicBezTo>
                <a:close/>
                <a:moveTo>
                  <a:pt x="649929" y="864426"/>
                </a:moveTo>
                <a:lnTo>
                  <a:pt x="649929" y="991807"/>
                </a:lnTo>
                <a:cubicBezTo>
                  <a:pt x="737601" y="904092"/>
                  <a:pt x="824745" y="817012"/>
                  <a:pt x="911359" y="730568"/>
                </a:cubicBezTo>
                <a:lnTo>
                  <a:pt x="649231" y="468376"/>
                </a:lnTo>
                <a:lnTo>
                  <a:pt x="649231" y="595693"/>
                </a:lnTo>
                <a:lnTo>
                  <a:pt x="216732" y="595693"/>
                </a:lnTo>
                <a:cubicBezTo>
                  <a:pt x="218955" y="598170"/>
                  <a:pt x="220162" y="599757"/>
                  <a:pt x="221558" y="601091"/>
                </a:cubicBezTo>
                <a:cubicBezTo>
                  <a:pt x="290265" y="669967"/>
                  <a:pt x="359036" y="738844"/>
                  <a:pt x="427870" y="807720"/>
                </a:cubicBezTo>
                <a:cubicBezTo>
                  <a:pt x="459620" y="839470"/>
                  <a:pt x="496894" y="859473"/>
                  <a:pt x="542170" y="862457"/>
                </a:cubicBezTo>
                <a:cubicBezTo>
                  <a:pt x="569665" y="864235"/>
                  <a:pt x="597288" y="863854"/>
                  <a:pt x="624720" y="864426"/>
                </a:cubicBezTo>
                <a:cubicBezTo>
                  <a:pt x="632721" y="864553"/>
                  <a:pt x="640404" y="864426"/>
                  <a:pt x="649929" y="864426"/>
                </a:cubicBezTo>
                <a:close/>
                <a:moveTo>
                  <a:pt x="68523" y="162941"/>
                </a:moveTo>
                <a:cubicBezTo>
                  <a:pt x="68523" y="164402"/>
                  <a:pt x="68142" y="166370"/>
                  <a:pt x="68142" y="168275"/>
                </a:cubicBezTo>
                <a:cubicBezTo>
                  <a:pt x="68142" y="225425"/>
                  <a:pt x="67507" y="282575"/>
                  <a:pt x="68460" y="339725"/>
                </a:cubicBezTo>
                <a:cubicBezTo>
                  <a:pt x="68770" y="363686"/>
                  <a:pt x="71064" y="387580"/>
                  <a:pt x="75318" y="411162"/>
                </a:cubicBezTo>
                <a:cubicBezTo>
                  <a:pt x="81668" y="445326"/>
                  <a:pt x="97289" y="474662"/>
                  <a:pt x="127325" y="494665"/>
                </a:cubicBezTo>
                <a:cubicBezTo>
                  <a:pt x="150463" y="508873"/>
                  <a:pt x="176305" y="518107"/>
                  <a:pt x="203207" y="521780"/>
                </a:cubicBezTo>
                <a:cubicBezTo>
                  <a:pt x="246514" y="529273"/>
                  <a:pt x="290265" y="527621"/>
                  <a:pt x="333889" y="527558"/>
                </a:cubicBezTo>
                <a:cubicBezTo>
                  <a:pt x="334936" y="527411"/>
                  <a:pt x="335960" y="527133"/>
                  <a:pt x="336937" y="526732"/>
                </a:cubicBezTo>
                <a:lnTo>
                  <a:pt x="336938" y="162243"/>
                </a:lnTo>
                <a:lnTo>
                  <a:pt x="202508" y="295021"/>
                </a:lnTo>
                <a:close/>
              </a:path>
            </a:pathLst>
          </a:cu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27868870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1457" userDrawn="1">
          <p15:clr>
            <a:srgbClr val="FBAE40"/>
          </p15:clr>
        </p15:guide>
        <p15:guide id="3" orient="horz" pos="3635" userDrawn="1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ctivity 0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C501B5F-7F27-C545-9905-2C0F709E4BF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8565454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23413" y="749300"/>
            <a:ext cx="4679121" cy="2019300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Activity: </a:t>
            </a:r>
            <a:br>
              <a:rPr lang="en-US" noProof="0"/>
            </a:br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7123413" y="3201192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6887D20-DCD6-8E49-BF31-8F4C2FCCD421}"/>
              </a:ext>
            </a:extLst>
          </p:cNvPr>
          <p:cNvSpPr/>
          <p:nvPr userDrawn="1"/>
        </p:nvSpPr>
        <p:spPr>
          <a:xfrm>
            <a:off x="3094978" y="2463017"/>
            <a:ext cx="3525956" cy="4061544"/>
          </a:xfrm>
          <a:custGeom>
            <a:avLst/>
            <a:gdLst>
              <a:gd name="connsiteX0" fmla="*/ 1008895 w 1003300"/>
              <a:gd name="connsiteY0" fmla="*/ 731076 h 1155700"/>
              <a:gd name="connsiteX1" fmla="*/ 581921 w 1003300"/>
              <a:gd name="connsiteY1" fmla="*/ 1157986 h 1155700"/>
              <a:gd name="connsiteX2" fmla="*/ 581921 w 1003300"/>
              <a:gd name="connsiteY2" fmla="*/ 932371 h 1155700"/>
              <a:gd name="connsiteX3" fmla="*/ 565728 w 1003300"/>
              <a:gd name="connsiteY3" fmla="*/ 932371 h 1155700"/>
              <a:gd name="connsiteX4" fmla="*/ 485337 w 1003300"/>
              <a:gd name="connsiteY4" fmla="*/ 923163 h 1155700"/>
              <a:gd name="connsiteX5" fmla="*/ 405454 w 1003300"/>
              <a:gd name="connsiteY5" fmla="*/ 877824 h 1155700"/>
              <a:gd name="connsiteX6" fmla="*/ 306585 w 1003300"/>
              <a:gd name="connsiteY6" fmla="*/ 784035 h 1155700"/>
              <a:gd name="connsiteX7" fmla="*/ 114497 w 1003300"/>
              <a:gd name="connsiteY7" fmla="*/ 591312 h 1155700"/>
              <a:gd name="connsiteX8" fmla="*/ 29534 w 1003300"/>
              <a:gd name="connsiteY8" fmla="*/ 484251 h 1155700"/>
              <a:gd name="connsiteX9" fmla="*/ 7500 w 1003300"/>
              <a:gd name="connsiteY9" fmla="*/ 408051 h 1155700"/>
              <a:gd name="connsiteX10" fmla="*/ 452 w 1003300"/>
              <a:gd name="connsiteY10" fmla="*/ 282766 h 1155700"/>
              <a:gd name="connsiteX11" fmla="*/ 452 w 1003300"/>
              <a:gd name="connsiteY11" fmla="*/ 10668 h 1155700"/>
              <a:gd name="connsiteX12" fmla="*/ 452 w 1003300"/>
              <a:gd name="connsiteY12" fmla="*/ 1333 h 1155700"/>
              <a:gd name="connsiteX13" fmla="*/ 201937 w 1003300"/>
              <a:gd name="connsiteY13" fmla="*/ 203200 h 1155700"/>
              <a:gd name="connsiteX14" fmla="*/ 405137 w 1003300"/>
              <a:gd name="connsiteY14" fmla="*/ 0 h 1155700"/>
              <a:gd name="connsiteX15" fmla="*/ 405137 w 1003300"/>
              <a:gd name="connsiteY15" fmla="*/ 527876 h 1155700"/>
              <a:gd name="connsiteX16" fmla="*/ 573221 w 1003300"/>
              <a:gd name="connsiteY16" fmla="*/ 527876 h 1155700"/>
              <a:gd name="connsiteX17" fmla="*/ 581984 w 1003300"/>
              <a:gd name="connsiteY17" fmla="*/ 518732 h 1155700"/>
              <a:gd name="connsiteX18" fmla="*/ 581984 w 1003300"/>
              <a:gd name="connsiteY18" fmla="*/ 303975 h 1155700"/>
              <a:gd name="connsiteX19" fmla="*/ 1008895 w 1003300"/>
              <a:gd name="connsiteY19" fmla="*/ 731076 h 1155700"/>
              <a:gd name="connsiteX20" fmla="*/ 649929 w 1003300"/>
              <a:gd name="connsiteY20" fmla="*/ 864426 h 1155700"/>
              <a:gd name="connsiteX21" fmla="*/ 649929 w 1003300"/>
              <a:gd name="connsiteY21" fmla="*/ 991807 h 1155700"/>
              <a:gd name="connsiteX22" fmla="*/ 911359 w 1003300"/>
              <a:gd name="connsiteY22" fmla="*/ 730568 h 1155700"/>
              <a:gd name="connsiteX23" fmla="*/ 649231 w 1003300"/>
              <a:gd name="connsiteY23" fmla="*/ 468376 h 1155700"/>
              <a:gd name="connsiteX24" fmla="*/ 649231 w 1003300"/>
              <a:gd name="connsiteY24" fmla="*/ 595693 h 1155700"/>
              <a:gd name="connsiteX25" fmla="*/ 216732 w 1003300"/>
              <a:gd name="connsiteY25" fmla="*/ 595693 h 1155700"/>
              <a:gd name="connsiteX26" fmla="*/ 221558 w 1003300"/>
              <a:gd name="connsiteY26" fmla="*/ 601091 h 1155700"/>
              <a:gd name="connsiteX27" fmla="*/ 427870 w 1003300"/>
              <a:gd name="connsiteY27" fmla="*/ 807720 h 1155700"/>
              <a:gd name="connsiteX28" fmla="*/ 542170 w 1003300"/>
              <a:gd name="connsiteY28" fmla="*/ 862457 h 1155700"/>
              <a:gd name="connsiteX29" fmla="*/ 624720 w 1003300"/>
              <a:gd name="connsiteY29" fmla="*/ 864426 h 1155700"/>
              <a:gd name="connsiteX30" fmla="*/ 649929 w 1003300"/>
              <a:gd name="connsiteY30" fmla="*/ 864426 h 1155700"/>
              <a:gd name="connsiteX31" fmla="*/ 68523 w 1003300"/>
              <a:gd name="connsiteY31" fmla="*/ 162941 h 1155700"/>
              <a:gd name="connsiteX32" fmla="*/ 68142 w 1003300"/>
              <a:gd name="connsiteY32" fmla="*/ 168275 h 1155700"/>
              <a:gd name="connsiteX33" fmla="*/ 68460 w 1003300"/>
              <a:gd name="connsiteY33" fmla="*/ 339725 h 1155700"/>
              <a:gd name="connsiteX34" fmla="*/ 75318 w 1003300"/>
              <a:gd name="connsiteY34" fmla="*/ 411162 h 1155700"/>
              <a:gd name="connsiteX35" fmla="*/ 127325 w 1003300"/>
              <a:gd name="connsiteY35" fmla="*/ 494665 h 1155700"/>
              <a:gd name="connsiteX36" fmla="*/ 203207 w 1003300"/>
              <a:gd name="connsiteY36" fmla="*/ 521780 h 1155700"/>
              <a:gd name="connsiteX37" fmla="*/ 333889 w 1003300"/>
              <a:gd name="connsiteY37" fmla="*/ 527558 h 1155700"/>
              <a:gd name="connsiteX38" fmla="*/ 336937 w 1003300"/>
              <a:gd name="connsiteY38" fmla="*/ 526732 h 1155700"/>
              <a:gd name="connsiteX39" fmla="*/ 336938 w 1003300"/>
              <a:gd name="connsiteY39" fmla="*/ 162243 h 1155700"/>
              <a:gd name="connsiteX40" fmla="*/ 202508 w 1003300"/>
              <a:gd name="connsiteY40" fmla="*/ 295021 h 115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003300" h="1155700">
                <a:moveTo>
                  <a:pt x="1008895" y="731076"/>
                </a:moveTo>
                <a:lnTo>
                  <a:pt x="581921" y="1157986"/>
                </a:lnTo>
                <a:lnTo>
                  <a:pt x="581921" y="932371"/>
                </a:lnTo>
                <a:lnTo>
                  <a:pt x="565728" y="932371"/>
                </a:lnTo>
                <a:cubicBezTo>
                  <a:pt x="538636" y="932998"/>
                  <a:pt x="511586" y="929900"/>
                  <a:pt x="485337" y="923163"/>
                </a:cubicBezTo>
                <a:cubicBezTo>
                  <a:pt x="455495" y="914588"/>
                  <a:pt x="428116" y="899048"/>
                  <a:pt x="405454" y="877824"/>
                </a:cubicBezTo>
                <a:cubicBezTo>
                  <a:pt x="371736" y="847407"/>
                  <a:pt x="338843" y="815975"/>
                  <a:pt x="306585" y="784035"/>
                </a:cubicBezTo>
                <a:cubicBezTo>
                  <a:pt x="242111" y="720238"/>
                  <a:pt x="178082" y="655997"/>
                  <a:pt x="114497" y="591312"/>
                </a:cubicBezTo>
                <a:cubicBezTo>
                  <a:pt x="82430" y="558737"/>
                  <a:pt x="52140" y="524510"/>
                  <a:pt x="29534" y="484251"/>
                </a:cubicBezTo>
                <a:cubicBezTo>
                  <a:pt x="16810" y="460725"/>
                  <a:pt x="9295" y="434737"/>
                  <a:pt x="7500" y="408051"/>
                </a:cubicBezTo>
                <a:cubicBezTo>
                  <a:pt x="3944" y="366395"/>
                  <a:pt x="1150" y="324548"/>
                  <a:pt x="452" y="282766"/>
                </a:cubicBezTo>
                <a:cubicBezTo>
                  <a:pt x="-565" y="192087"/>
                  <a:pt x="452" y="101346"/>
                  <a:pt x="452" y="10668"/>
                </a:cubicBezTo>
                <a:lnTo>
                  <a:pt x="452" y="1333"/>
                </a:lnTo>
                <a:cubicBezTo>
                  <a:pt x="67952" y="68961"/>
                  <a:pt x="134817" y="135890"/>
                  <a:pt x="201937" y="203200"/>
                </a:cubicBezTo>
                <a:lnTo>
                  <a:pt x="405137" y="0"/>
                </a:lnTo>
                <a:lnTo>
                  <a:pt x="405137" y="527876"/>
                </a:lnTo>
                <a:cubicBezTo>
                  <a:pt x="408185" y="527876"/>
                  <a:pt x="519818" y="527876"/>
                  <a:pt x="573221" y="527876"/>
                </a:cubicBezTo>
                <a:cubicBezTo>
                  <a:pt x="580524" y="527876"/>
                  <a:pt x="581984" y="525463"/>
                  <a:pt x="581984" y="518732"/>
                </a:cubicBezTo>
                <a:cubicBezTo>
                  <a:pt x="581984" y="449516"/>
                  <a:pt x="581984" y="305435"/>
                  <a:pt x="581984" y="303975"/>
                </a:cubicBezTo>
                <a:cubicBezTo>
                  <a:pt x="580778" y="304292"/>
                  <a:pt x="1010038" y="732028"/>
                  <a:pt x="1008895" y="731076"/>
                </a:cubicBezTo>
                <a:close/>
                <a:moveTo>
                  <a:pt x="649929" y="864426"/>
                </a:moveTo>
                <a:lnTo>
                  <a:pt x="649929" y="991807"/>
                </a:lnTo>
                <a:cubicBezTo>
                  <a:pt x="737601" y="904092"/>
                  <a:pt x="824745" y="817012"/>
                  <a:pt x="911359" y="730568"/>
                </a:cubicBezTo>
                <a:lnTo>
                  <a:pt x="649231" y="468376"/>
                </a:lnTo>
                <a:lnTo>
                  <a:pt x="649231" y="595693"/>
                </a:lnTo>
                <a:lnTo>
                  <a:pt x="216732" y="595693"/>
                </a:lnTo>
                <a:cubicBezTo>
                  <a:pt x="218955" y="598170"/>
                  <a:pt x="220162" y="599757"/>
                  <a:pt x="221558" y="601091"/>
                </a:cubicBezTo>
                <a:cubicBezTo>
                  <a:pt x="290265" y="669967"/>
                  <a:pt x="359036" y="738844"/>
                  <a:pt x="427870" y="807720"/>
                </a:cubicBezTo>
                <a:cubicBezTo>
                  <a:pt x="459620" y="839470"/>
                  <a:pt x="496894" y="859473"/>
                  <a:pt x="542170" y="862457"/>
                </a:cubicBezTo>
                <a:cubicBezTo>
                  <a:pt x="569665" y="864235"/>
                  <a:pt x="597288" y="863854"/>
                  <a:pt x="624720" y="864426"/>
                </a:cubicBezTo>
                <a:cubicBezTo>
                  <a:pt x="632721" y="864553"/>
                  <a:pt x="640404" y="864426"/>
                  <a:pt x="649929" y="864426"/>
                </a:cubicBezTo>
                <a:close/>
                <a:moveTo>
                  <a:pt x="68523" y="162941"/>
                </a:moveTo>
                <a:cubicBezTo>
                  <a:pt x="68523" y="164402"/>
                  <a:pt x="68142" y="166370"/>
                  <a:pt x="68142" y="168275"/>
                </a:cubicBezTo>
                <a:cubicBezTo>
                  <a:pt x="68142" y="225425"/>
                  <a:pt x="67507" y="282575"/>
                  <a:pt x="68460" y="339725"/>
                </a:cubicBezTo>
                <a:cubicBezTo>
                  <a:pt x="68770" y="363686"/>
                  <a:pt x="71064" y="387580"/>
                  <a:pt x="75318" y="411162"/>
                </a:cubicBezTo>
                <a:cubicBezTo>
                  <a:pt x="81668" y="445326"/>
                  <a:pt x="97289" y="474662"/>
                  <a:pt x="127325" y="494665"/>
                </a:cubicBezTo>
                <a:cubicBezTo>
                  <a:pt x="150463" y="508873"/>
                  <a:pt x="176305" y="518107"/>
                  <a:pt x="203207" y="521780"/>
                </a:cubicBezTo>
                <a:cubicBezTo>
                  <a:pt x="246514" y="529273"/>
                  <a:pt x="290265" y="527621"/>
                  <a:pt x="333889" y="527558"/>
                </a:cubicBezTo>
                <a:cubicBezTo>
                  <a:pt x="334936" y="527411"/>
                  <a:pt x="335960" y="527133"/>
                  <a:pt x="336937" y="526732"/>
                </a:cubicBezTo>
                <a:lnTo>
                  <a:pt x="336938" y="162243"/>
                </a:lnTo>
                <a:lnTo>
                  <a:pt x="202508" y="295021"/>
                </a:lnTo>
                <a:close/>
              </a:path>
            </a:pathLst>
          </a:cu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10581054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rgbClr val="004050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Montserrat Black" panose="00000A00000000000000" pitchFamily="2" charset="0"/>
                <a:ea typeface="+mn-ea"/>
                <a:cs typeface="Montserrat Black" panose="00000A00000000000000" pitchFamily="2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59214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7303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chemeClr val="bg1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Montserrat Black" panose="00000A00000000000000" pitchFamily="2" charset="0"/>
                <a:ea typeface="+mn-ea"/>
                <a:cs typeface="Montserrat Black" panose="00000A00000000000000" pitchFamily="2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10108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rgbClr val="004050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Montserrat Black" panose="00000A00000000000000" pitchFamily="2" charset="0"/>
                <a:ea typeface="+mn-ea"/>
                <a:cs typeface="Montserrat Black" panose="00000A00000000000000" pitchFamily="2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09864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chemeClr val="bg1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Montserrat Black" panose="00000A00000000000000" pitchFamily="2" charset="0"/>
                <a:ea typeface="+mn-ea"/>
                <a:cs typeface="Montserrat Black" panose="00000A00000000000000" pitchFamily="2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9525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ousekeep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3">
            <a:extLst>
              <a:ext uri="{FF2B5EF4-FFF2-40B4-BE49-F238E27FC236}">
                <a16:creationId xmlns:a16="http://schemas.microsoft.com/office/drawing/2014/main" id="{3344A4B7-0EC8-AD4A-8611-5B12AB419DC2}"/>
              </a:ext>
            </a:extLst>
          </p:cNvPr>
          <p:cNvSpPr/>
          <p:nvPr userDrawn="1"/>
        </p:nvSpPr>
        <p:spPr>
          <a:xfrm>
            <a:off x="0" y="1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3433681"/>
            <a:ext cx="5627171" cy="607967"/>
          </a:xfr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Housekeeping</a:t>
            </a:r>
            <a:endParaRPr lang="en-GB" noProof="0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EC1B3813-DD9D-954E-BE79-A994AB3AFD5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4783" y="4333505"/>
            <a:ext cx="5627171" cy="1747940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15000"/>
              <a:buFont typeface="Arial" panose="020B0604020202020204" pitchFamily="34" charset="0"/>
              <a:buChar char="•"/>
              <a:tabLst/>
              <a:defRPr sz="2000" b="1" i="0" baseline="0">
                <a:solidFill>
                  <a:schemeClr val="bg1"/>
                </a:solidFill>
              </a:defRPr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427687933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ope you enjoyed">
    <p:bg>
      <p:bgPr>
        <a:solidFill>
          <a:srgbClr val="09ED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63440" y="0"/>
            <a:ext cx="7528560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grpSp>
        <p:nvGrpSpPr>
          <p:cNvPr id="4" name="Group 3"/>
          <p:cNvGrpSpPr/>
          <p:nvPr userDrawn="1"/>
        </p:nvGrpSpPr>
        <p:grpSpPr>
          <a:xfrm>
            <a:off x="-1698" y="3508800"/>
            <a:ext cx="7016130" cy="2425241"/>
            <a:chOff x="683" y="3508800"/>
            <a:chExt cx="7016130" cy="2425241"/>
          </a:xfrm>
          <a:solidFill>
            <a:srgbClr val="004050"/>
          </a:solidFill>
        </p:grpSpPr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683" y="3508800"/>
              <a:ext cx="5938619" cy="102700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566 w 1668566"/>
                <a:gd name="connsiteY0" fmla="*/ 248186 h 248186"/>
                <a:gd name="connsiteX1" fmla="*/ 1 w 1668566"/>
                <a:gd name="connsiteY1" fmla="*/ 248186 h 248186"/>
                <a:gd name="connsiteX2" fmla="*/ 229815 w 1668566"/>
                <a:gd name="connsiteY2" fmla="*/ 194032 h 248186"/>
                <a:gd name="connsiteX3" fmla="*/ 1522580 w 1668566"/>
                <a:gd name="connsiteY3" fmla="*/ 192497 h 248186"/>
                <a:gd name="connsiteX4" fmla="*/ 1375895 w 1668566"/>
                <a:gd name="connsiteY4" fmla="*/ 219 h 248186"/>
                <a:gd name="connsiteX5" fmla="*/ 1433934 w 1668566"/>
                <a:gd name="connsiteY5" fmla="*/ 219 h 248186"/>
                <a:gd name="connsiteX6" fmla="*/ 1454190 w 1668566"/>
                <a:gd name="connsiteY6" fmla="*/ 12347 h 248186"/>
                <a:gd name="connsiteX7" fmla="*/ 1518706 w 1668566"/>
                <a:gd name="connsiteY7" fmla="*/ 105057 h 248186"/>
                <a:gd name="connsiteX8" fmla="*/ 1662725 w 1668566"/>
                <a:gd name="connsiteY8" fmla="*/ 242090 h 248186"/>
                <a:gd name="connsiteX9" fmla="*/ 1667931 w 1668566"/>
                <a:gd name="connsiteY9" fmla="*/ 246535 h 248186"/>
                <a:gd name="connsiteX10" fmla="*/ 1668566 w 1668566"/>
                <a:gd name="connsiteY10" fmla="*/ 248186 h 248186"/>
                <a:gd name="connsiteX0" fmla="*/ 1440017 w 1440017"/>
                <a:gd name="connsiteY0" fmla="*/ 248186 h 248186"/>
                <a:gd name="connsiteX1" fmla="*/ 62 w 1440017"/>
                <a:gd name="connsiteY1" fmla="*/ 248186 h 248186"/>
                <a:gd name="connsiteX2" fmla="*/ 1266 w 1440017"/>
                <a:gd name="connsiteY2" fmla="*/ 194032 h 248186"/>
                <a:gd name="connsiteX3" fmla="*/ 1294031 w 1440017"/>
                <a:gd name="connsiteY3" fmla="*/ 192497 h 248186"/>
                <a:gd name="connsiteX4" fmla="*/ 1147346 w 1440017"/>
                <a:gd name="connsiteY4" fmla="*/ 219 h 248186"/>
                <a:gd name="connsiteX5" fmla="*/ 1205385 w 1440017"/>
                <a:gd name="connsiteY5" fmla="*/ 219 h 248186"/>
                <a:gd name="connsiteX6" fmla="*/ 1225641 w 1440017"/>
                <a:gd name="connsiteY6" fmla="*/ 12347 h 248186"/>
                <a:gd name="connsiteX7" fmla="*/ 1290157 w 1440017"/>
                <a:gd name="connsiteY7" fmla="*/ 105057 h 248186"/>
                <a:gd name="connsiteX8" fmla="*/ 1434176 w 1440017"/>
                <a:gd name="connsiteY8" fmla="*/ 242090 h 248186"/>
                <a:gd name="connsiteX9" fmla="*/ 1439382 w 1440017"/>
                <a:gd name="connsiteY9" fmla="*/ 246535 h 248186"/>
                <a:gd name="connsiteX10" fmla="*/ 1440017 w 1440017"/>
                <a:gd name="connsiteY10" fmla="*/ 248186 h 248186"/>
                <a:gd name="connsiteX0" fmla="*/ 1439987 w 1439987"/>
                <a:gd name="connsiteY0" fmla="*/ 248186 h 248186"/>
                <a:gd name="connsiteX1" fmla="*/ 32 w 1439987"/>
                <a:gd name="connsiteY1" fmla="*/ 248186 h 248186"/>
                <a:gd name="connsiteX2" fmla="*/ 3538 w 1439987"/>
                <a:gd name="connsiteY2" fmla="*/ 192881 h 248186"/>
                <a:gd name="connsiteX3" fmla="*/ 1294001 w 1439987"/>
                <a:gd name="connsiteY3" fmla="*/ 192497 h 248186"/>
                <a:gd name="connsiteX4" fmla="*/ 1147316 w 1439987"/>
                <a:gd name="connsiteY4" fmla="*/ 219 h 248186"/>
                <a:gd name="connsiteX5" fmla="*/ 1205355 w 1439987"/>
                <a:gd name="connsiteY5" fmla="*/ 219 h 248186"/>
                <a:gd name="connsiteX6" fmla="*/ 1225611 w 1439987"/>
                <a:gd name="connsiteY6" fmla="*/ 12347 h 248186"/>
                <a:gd name="connsiteX7" fmla="*/ 1290127 w 1439987"/>
                <a:gd name="connsiteY7" fmla="*/ 105057 h 248186"/>
                <a:gd name="connsiteX8" fmla="*/ 1434146 w 1439987"/>
                <a:gd name="connsiteY8" fmla="*/ 242090 h 248186"/>
                <a:gd name="connsiteX9" fmla="*/ 1439352 w 1439987"/>
                <a:gd name="connsiteY9" fmla="*/ 246535 h 248186"/>
                <a:gd name="connsiteX10" fmla="*/ 1439987 w 1439987"/>
                <a:gd name="connsiteY10" fmla="*/ 248186 h 248186"/>
                <a:gd name="connsiteX0" fmla="*/ 1436625 w 1436625"/>
                <a:gd name="connsiteY0" fmla="*/ 248186 h 248186"/>
                <a:gd name="connsiteX1" fmla="*/ 122 w 1436625"/>
                <a:gd name="connsiteY1" fmla="*/ 248186 h 248186"/>
                <a:gd name="connsiteX2" fmla="*/ 176 w 1436625"/>
                <a:gd name="connsiteY2" fmla="*/ 192881 h 248186"/>
                <a:gd name="connsiteX3" fmla="*/ 1290639 w 1436625"/>
                <a:gd name="connsiteY3" fmla="*/ 192497 h 248186"/>
                <a:gd name="connsiteX4" fmla="*/ 1143954 w 1436625"/>
                <a:gd name="connsiteY4" fmla="*/ 219 h 248186"/>
                <a:gd name="connsiteX5" fmla="*/ 1201993 w 1436625"/>
                <a:gd name="connsiteY5" fmla="*/ 219 h 248186"/>
                <a:gd name="connsiteX6" fmla="*/ 1222249 w 1436625"/>
                <a:gd name="connsiteY6" fmla="*/ 12347 h 248186"/>
                <a:gd name="connsiteX7" fmla="*/ 1286765 w 1436625"/>
                <a:gd name="connsiteY7" fmla="*/ 105057 h 248186"/>
                <a:gd name="connsiteX8" fmla="*/ 1430784 w 1436625"/>
                <a:gd name="connsiteY8" fmla="*/ 242090 h 248186"/>
                <a:gd name="connsiteX9" fmla="*/ 1435990 w 1436625"/>
                <a:gd name="connsiteY9" fmla="*/ 246535 h 248186"/>
                <a:gd name="connsiteX10" fmla="*/ 1436625 w 1436625"/>
                <a:gd name="connsiteY10" fmla="*/ 248186 h 248186"/>
                <a:gd name="connsiteX0" fmla="*/ 1436553 w 1436553"/>
                <a:gd name="connsiteY0" fmla="*/ 248186 h 248186"/>
                <a:gd name="connsiteX1" fmla="*/ 50 w 1436553"/>
                <a:gd name="connsiteY1" fmla="*/ 248186 h 248186"/>
                <a:gd name="connsiteX2" fmla="*/ 1830 w 1436553"/>
                <a:gd name="connsiteY2" fmla="*/ 192881 h 248186"/>
                <a:gd name="connsiteX3" fmla="*/ 1290567 w 1436553"/>
                <a:gd name="connsiteY3" fmla="*/ 192497 h 248186"/>
                <a:gd name="connsiteX4" fmla="*/ 1143882 w 1436553"/>
                <a:gd name="connsiteY4" fmla="*/ 219 h 248186"/>
                <a:gd name="connsiteX5" fmla="*/ 1201921 w 1436553"/>
                <a:gd name="connsiteY5" fmla="*/ 219 h 248186"/>
                <a:gd name="connsiteX6" fmla="*/ 1222177 w 1436553"/>
                <a:gd name="connsiteY6" fmla="*/ 12347 h 248186"/>
                <a:gd name="connsiteX7" fmla="*/ 1286693 w 1436553"/>
                <a:gd name="connsiteY7" fmla="*/ 105057 h 248186"/>
                <a:gd name="connsiteX8" fmla="*/ 1430712 w 1436553"/>
                <a:gd name="connsiteY8" fmla="*/ 242090 h 248186"/>
                <a:gd name="connsiteX9" fmla="*/ 1435918 w 1436553"/>
                <a:gd name="connsiteY9" fmla="*/ 246535 h 248186"/>
                <a:gd name="connsiteX10" fmla="*/ 1436553 w 1436553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34899" h="248186">
                  <a:moveTo>
                    <a:pt x="1434899" y="248186"/>
                  </a:moveTo>
                  <a:lnTo>
                    <a:pt x="122" y="248186"/>
                  </a:lnTo>
                  <a:cubicBezTo>
                    <a:pt x="-319" y="229623"/>
                    <a:pt x="617" y="211444"/>
                    <a:pt x="176" y="192881"/>
                  </a:cubicBezTo>
                  <a:lnTo>
                    <a:pt x="1288913" y="192497"/>
                  </a:lnTo>
                  <a:cubicBezTo>
                    <a:pt x="1231064" y="134140"/>
                    <a:pt x="1177788" y="74768"/>
                    <a:pt x="1142228" y="219"/>
                  </a:cubicBezTo>
                  <a:cubicBezTo>
                    <a:pt x="1162611" y="219"/>
                    <a:pt x="1181471" y="854"/>
                    <a:pt x="1200267" y="219"/>
                  </a:cubicBezTo>
                  <a:cubicBezTo>
                    <a:pt x="1209059" y="-1141"/>
                    <a:pt x="1217571" y="3956"/>
                    <a:pt x="1220523" y="12347"/>
                  </a:cubicBezTo>
                  <a:cubicBezTo>
                    <a:pt x="1238085" y="45816"/>
                    <a:pt x="1259758" y="76961"/>
                    <a:pt x="1285039" y="105057"/>
                  </a:cubicBezTo>
                  <a:cubicBezTo>
                    <a:pt x="1328667" y="155126"/>
                    <a:pt x="1376883" y="201004"/>
                    <a:pt x="1429058" y="242090"/>
                  </a:cubicBezTo>
                  <a:cubicBezTo>
                    <a:pt x="1430836" y="243551"/>
                    <a:pt x="1432613" y="245011"/>
                    <a:pt x="1434264" y="246535"/>
                  </a:cubicBezTo>
                  <a:cubicBezTo>
                    <a:pt x="1434582" y="246599"/>
                    <a:pt x="1434582" y="247170"/>
                    <a:pt x="1434899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 userDrawn="1"/>
          </p:nvSpPr>
          <p:spPr>
            <a:xfrm>
              <a:off x="5439970" y="3509181"/>
              <a:ext cx="1576843" cy="2417447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683" y="4907035"/>
              <a:ext cx="5938619" cy="102700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566 w 1668566"/>
                <a:gd name="connsiteY0" fmla="*/ 248186 h 248186"/>
                <a:gd name="connsiteX1" fmla="*/ 1 w 1668566"/>
                <a:gd name="connsiteY1" fmla="*/ 248186 h 248186"/>
                <a:gd name="connsiteX2" fmla="*/ 229815 w 1668566"/>
                <a:gd name="connsiteY2" fmla="*/ 194032 h 248186"/>
                <a:gd name="connsiteX3" fmla="*/ 1522580 w 1668566"/>
                <a:gd name="connsiteY3" fmla="*/ 192497 h 248186"/>
                <a:gd name="connsiteX4" fmla="*/ 1375895 w 1668566"/>
                <a:gd name="connsiteY4" fmla="*/ 219 h 248186"/>
                <a:gd name="connsiteX5" fmla="*/ 1433934 w 1668566"/>
                <a:gd name="connsiteY5" fmla="*/ 219 h 248186"/>
                <a:gd name="connsiteX6" fmla="*/ 1454190 w 1668566"/>
                <a:gd name="connsiteY6" fmla="*/ 12347 h 248186"/>
                <a:gd name="connsiteX7" fmla="*/ 1518706 w 1668566"/>
                <a:gd name="connsiteY7" fmla="*/ 105057 h 248186"/>
                <a:gd name="connsiteX8" fmla="*/ 1662725 w 1668566"/>
                <a:gd name="connsiteY8" fmla="*/ 242090 h 248186"/>
                <a:gd name="connsiteX9" fmla="*/ 1667931 w 1668566"/>
                <a:gd name="connsiteY9" fmla="*/ 246535 h 248186"/>
                <a:gd name="connsiteX10" fmla="*/ 1668566 w 1668566"/>
                <a:gd name="connsiteY10" fmla="*/ 248186 h 248186"/>
                <a:gd name="connsiteX0" fmla="*/ 1440017 w 1440017"/>
                <a:gd name="connsiteY0" fmla="*/ 248186 h 248186"/>
                <a:gd name="connsiteX1" fmla="*/ 62 w 1440017"/>
                <a:gd name="connsiteY1" fmla="*/ 248186 h 248186"/>
                <a:gd name="connsiteX2" fmla="*/ 1266 w 1440017"/>
                <a:gd name="connsiteY2" fmla="*/ 194032 h 248186"/>
                <a:gd name="connsiteX3" fmla="*/ 1294031 w 1440017"/>
                <a:gd name="connsiteY3" fmla="*/ 192497 h 248186"/>
                <a:gd name="connsiteX4" fmla="*/ 1147346 w 1440017"/>
                <a:gd name="connsiteY4" fmla="*/ 219 h 248186"/>
                <a:gd name="connsiteX5" fmla="*/ 1205385 w 1440017"/>
                <a:gd name="connsiteY5" fmla="*/ 219 h 248186"/>
                <a:gd name="connsiteX6" fmla="*/ 1225641 w 1440017"/>
                <a:gd name="connsiteY6" fmla="*/ 12347 h 248186"/>
                <a:gd name="connsiteX7" fmla="*/ 1290157 w 1440017"/>
                <a:gd name="connsiteY7" fmla="*/ 105057 h 248186"/>
                <a:gd name="connsiteX8" fmla="*/ 1434176 w 1440017"/>
                <a:gd name="connsiteY8" fmla="*/ 242090 h 248186"/>
                <a:gd name="connsiteX9" fmla="*/ 1439382 w 1440017"/>
                <a:gd name="connsiteY9" fmla="*/ 246535 h 248186"/>
                <a:gd name="connsiteX10" fmla="*/ 1440017 w 1440017"/>
                <a:gd name="connsiteY10" fmla="*/ 248186 h 248186"/>
                <a:gd name="connsiteX0" fmla="*/ 1439987 w 1439987"/>
                <a:gd name="connsiteY0" fmla="*/ 248186 h 248186"/>
                <a:gd name="connsiteX1" fmla="*/ 32 w 1439987"/>
                <a:gd name="connsiteY1" fmla="*/ 248186 h 248186"/>
                <a:gd name="connsiteX2" fmla="*/ 3538 w 1439987"/>
                <a:gd name="connsiteY2" fmla="*/ 192881 h 248186"/>
                <a:gd name="connsiteX3" fmla="*/ 1294001 w 1439987"/>
                <a:gd name="connsiteY3" fmla="*/ 192497 h 248186"/>
                <a:gd name="connsiteX4" fmla="*/ 1147316 w 1439987"/>
                <a:gd name="connsiteY4" fmla="*/ 219 h 248186"/>
                <a:gd name="connsiteX5" fmla="*/ 1205355 w 1439987"/>
                <a:gd name="connsiteY5" fmla="*/ 219 h 248186"/>
                <a:gd name="connsiteX6" fmla="*/ 1225611 w 1439987"/>
                <a:gd name="connsiteY6" fmla="*/ 12347 h 248186"/>
                <a:gd name="connsiteX7" fmla="*/ 1290127 w 1439987"/>
                <a:gd name="connsiteY7" fmla="*/ 105057 h 248186"/>
                <a:gd name="connsiteX8" fmla="*/ 1434146 w 1439987"/>
                <a:gd name="connsiteY8" fmla="*/ 242090 h 248186"/>
                <a:gd name="connsiteX9" fmla="*/ 1439352 w 1439987"/>
                <a:gd name="connsiteY9" fmla="*/ 246535 h 248186"/>
                <a:gd name="connsiteX10" fmla="*/ 1439987 w 1439987"/>
                <a:gd name="connsiteY10" fmla="*/ 248186 h 248186"/>
                <a:gd name="connsiteX0" fmla="*/ 1436625 w 1436625"/>
                <a:gd name="connsiteY0" fmla="*/ 248186 h 248186"/>
                <a:gd name="connsiteX1" fmla="*/ 122 w 1436625"/>
                <a:gd name="connsiteY1" fmla="*/ 248186 h 248186"/>
                <a:gd name="connsiteX2" fmla="*/ 176 w 1436625"/>
                <a:gd name="connsiteY2" fmla="*/ 192881 h 248186"/>
                <a:gd name="connsiteX3" fmla="*/ 1290639 w 1436625"/>
                <a:gd name="connsiteY3" fmla="*/ 192497 h 248186"/>
                <a:gd name="connsiteX4" fmla="*/ 1143954 w 1436625"/>
                <a:gd name="connsiteY4" fmla="*/ 219 h 248186"/>
                <a:gd name="connsiteX5" fmla="*/ 1201993 w 1436625"/>
                <a:gd name="connsiteY5" fmla="*/ 219 h 248186"/>
                <a:gd name="connsiteX6" fmla="*/ 1222249 w 1436625"/>
                <a:gd name="connsiteY6" fmla="*/ 12347 h 248186"/>
                <a:gd name="connsiteX7" fmla="*/ 1286765 w 1436625"/>
                <a:gd name="connsiteY7" fmla="*/ 105057 h 248186"/>
                <a:gd name="connsiteX8" fmla="*/ 1430784 w 1436625"/>
                <a:gd name="connsiteY8" fmla="*/ 242090 h 248186"/>
                <a:gd name="connsiteX9" fmla="*/ 1435990 w 1436625"/>
                <a:gd name="connsiteY9" fmla="*/ 246535 h 248186"/>
                <a:gd name="connsiteX10" fmla="*/ 1436625 w 1436625"/>
                <a:gd name="connsiteY10" fmla="*/ 248186 h 248186"/>
                <a:gd name="connsiteX0" fmla="*/ 1436553 w 1436553"/>
                <a:gd name="connsiteY0" fmla="*/ 248186 h 248186"/>
                <a:gd name="connsiteX1" fmla="*/ 50 w 1436553"/>
                <a:gd name="connsiteY1" fmla="*/ 248186 h 248186"/>
                <a:gd name="connsiteX2" fmla="*/ 1830 w 1436553"/>
                <a:gd name="connsiteY2" fmla="*/ 192881 h 248186"/>
                <a:gd name="connsiteX3" fmla="*/ 1290567 w 1436553"/>
                <a:gd name="connsiteY3" fmla="*/ 192497 h 248186"/>
                <a:gd name="connsiteX4" fmla="*/ 1143882 w 1436553"/>
                <a:gd name="connsiteY4" fmla="*/ 219 h 248186"/>
                <a:gd name="connsiteX5" fmla="*/ 1201921 w 1436553"/>
                <a:gd name="connsiteY5" fmla="*/ 219 h 248186"/>
                <a:gd name="connsiteX6" fmla="*/ 1222177 w 1436553"/>
                <a:gd name="connsiteY6" fmla="*/ 12347 h 248186"/>
                <a:gd name="connsiteX7" fmla="*/ 1286693 w 1436553"/>
                <a:gd name="connsiteY7" fmla="*/ 105057 h 248186"/>
                <a:gd name="connsiteX8" fmla="*/ 1430712 w 1436553"/>
                <a:gd name="connsiteY8" fmla="*/ 242090 h 248186"/>
                <a:gd name="connsiteX9" fmla="*/ 1435918 w 1436553"/>
                <a:gd name="connsiteY9" fmla="*/ 246535 h 248186"/>
                <a:gd name="connsiteX10" fmla="*/ 1436553 w 1436553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34899" h="248186">
                  <a:moveTo>
                    <a:pt x="1434899" y="248186"/>
                  </a:moveTo>
                  <a:lnTo>
                    <a:pt x="122" y="248186"/>
                  </a:lnTo>
                  <a:cubicBezTo>
                    <a:pt x="-319" y="229623"/>
                    <a:pt x="617" y="211444"/>
                    <a:pt x="176" y="192881"/>
                  </a:cubicBezTo>
                  <a:lnTo>
                    <a:pt x="1288913" y="192497"/>
                  </a:lnTo>
                  <a:cubicBezTo>
                    <a:pt x="1231064" y="134140"/>
                    <a:pt x="1177788" y="74768"/>
                    <a:pt x="1142228" y="219"/>
                  </a:cubicBezTo>
                  <a:cubicBezTo>
                    <a:pt x="1162611" y="219"/>
                    <a:pt x="1181471" y="854"/>
                    <a:pt x="1200267" y="219"/>
                  </a:cubicBezTo>
                  <a:cubicBezTo>
                    <a:pt x="1209059" y="-1141"/>
                    <a:pt x="1217571" y="3956"/>
                    <a:pt x="1220523" y="12347"/>
                  </a:cubicBezTo>
                  <a:cubicBezTo>
                    <a:pt x="1238085" y="45816"/>
                    <a:pt x="1259758" y="76961"/>
                    <a:pt x="1285039" y="105057"/>
                  </a:cubicBezTo>
                  <a:cubicBezTo>
                    <a:pt x="1328667" y="155126"/>
                    <a:pt x="1376883" y="201004"/>
                    <a:pt x="1429058" y="242090"/>
                  </a:cubicBezTo>
                  <a:cubicBezTo>
                    <a:pt x="1430836" y="243551"/>
                    <a:pt x="1432613" y="245011"/>
                    <a:pt x="1434264" y="246535"/>
                  </a:cubicBezTo>
                  <a:cubicBezTo>
                    <a:pt x="1434582" y="246599"/>
                    <a:pt x="1434582" y="247170"/>
                    <a:pt x="1434899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17F25977-2A6E-5145-88F9-CD120C50E0D7}"/>
              </a:ext>
            </a:extLst>
          </p:cNvPr>
          <p:cNvSpPr txBox="1"/>
          <p:nvPr userDrawn="1"/>
        </p:nvSpPr>
        <p:spPr>
          <a:xfrm>
            <a:off x="385300" y="2576109"/>
            <a:ext cx="3138017" cy="1650480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/>
          </a:bodyPr>
          <a:lstStyle/>
          <a:p>
            <a:pPr algn="l"/>
            <a:r>
              <a:rPr lang="en-GB" sz="4000" dirty="0">
                <a:latin typeface="Montserrat Black" panose="00000A00000000000000" pitchFamily="2" charset="0"/>
              </a:rPr>
              <a:t>THANK YOU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13F3E8-EBA2-2742-9898-726D280D25C7}"/>
              </a:ext>
            </a:extLst>
          </p:cNvPr>
          <p:cNvSpPr txBox="1"/>
          <p:nvPr userDrawn="1"/>
        </p:nvSpPr>
        <p:spPr>
          <a:xfrm>
            <a:off x="385300" y="5306004"/>
            <a:ext cx="3356386" cy="62803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Hope you enjoyed this learning journey.</a:t>
            </a:r>
          </a:p>
          <a:p>
            <a:pPr algn="l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9054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Hope you enjoy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CCEA50D-6782-1444-BB85-3E86FC05CB1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43053" y="0"/>
            <a:ext cx="10048947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grpSp>
        <p:nvGrpSpPr>
          <p:cNvPr id="4" name="Group 3"/>
          <p:cNvGrpSpPr/>
          <p:nvPr userDrawn="1"/>
        </p:nvGrpSpPr>
        <p:grpSpPr>
          <a:xfrm>
            <a:off x="-1698" y="3508800"/>
            <a:ext cx="7016130" cy="2425241"/>
            <a:chOff x="683" y="3508800"/>
            <a:chExt cx="7016130" cy="2425241"/>
          </a:xfrm>
          <a:solidFill>
            <a:srgbClr val="004050"/>
          </a:solidFill>
        </p:grpSpPr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683" y="3508800"/>
              <a:ext cx="5938619" cy="102700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566 w 1668566"/>
                <a:gd name="connsiteY0" fmla="*/ 248186 h 248186"/>
                <a:gd name="connsiteX1" fmla="*/ 1 w 1668566"/>
                <a:gd name="connsiteY1" fmla="*/ 248186 h 248186"/>
                <a:gd name="connsiteX2" fmla="*/ 229815 w 1668566"/>
                <a:gd name="connsiteY2" fmla="*/ 194032 h 248186"/>
                <a:gd name="connsiteX3" fmla="*/ 1522580 w 1668566"/>
                <a:gd name="connsiteY3" fmla="*/ 192497 h 248186"/>
                <a:gd name="connsiteX4" fmla="*/ 1375895 w 1668566"/>
                <a:gd name="connsiteY4" fmla="*/ 219 h 248186"/>
                <a:gd name="connsiteX5" fmla="*/ 1433934 w 1668566"/>
                <a:gd name="connsiteY5" fmla="*/ 219 h 248186"/>
                <a:gd name="connsiteX6" fmla="*/ 1454190 w 1668566"/>
                <a:gd name="connsiteY6" fmla="*/ 12347 h 248186"/>
                <a:gd name="connsiteX7" fmla="*/ 1518706 w 1668566"/>
                <a:gd name="connsiteY7" fmla="*/ 105057 h 248186"/>
                <a:gd name="connsiteX8" fmla="*/ 1662725 w 1668566"/>
                <a:gd name="connsiteY8" fmla="*/ 242090 h 248186"/>
                <a:gd name="connsiteX9" fmla="*/ 1667931 w 1668566"/>
                <a:gd name="connsiteY9" fmla="*/ 246535 h 248186"/>
                <a:gd name="connsiteX10" fmla="*/ 1668566 w 1668566"/>
                <a:gd name="connsiteY10" fmla="*/ 248186 h 248186"/>
                <a:gd name="connsiteX0" fmla="*/ 1440017 w 1440017"/>
                <a:gd name="connsiteY0" fmla="*/ 248186 h 248186"/>
                <a:gd name="connsiteX1" fmla="*/ 62 w 1440017"/>
                <a:gd name="connsiteY1" fmla="*/ 248186 h 248186"/>
                <a:gd name="connsiteX2" fmla="*/ 1266 w 1440017"/>
                <a:gd name="connsiteY2" fmla="*/ 194032 h 248186"/>
                <a:gd name="connsiteX3" fmla="*/ 1294031 w 1440017"/>
                <a:gd name="connsiteY3" fmla="*/ 192497 h 248186"/>
                <a:gd name="connsiteX4" fmla="*/ 1147346 w 1440017"/>
                <a:gd name="connsiteY4" fmla="*/ 219 h 248186"/>
                <a:gd name="connsiteX5" fmla="*/ 1205385 w 1440017"/>
                <a:gd name="connsiteY5" fmla="*/ 219 h 248186"/>
                <a:gd name="connsiteX6" fmla="*/ 1225641 w 1440017"/>
                <a:gd name="connsiteY6" fmla="*/ 12347 h 248186"/>
                <a:gd name="connsiteX7" fmla="*/ 1290157 w 1440017"/>
                <a:gd name="connsiteY7" fmla="*/ 105057 h 248186"/>
                <a:gd name="connsiteX8" fmla="*/ 1434176 w 1440017"/>
                <a:gd name="connsiteY8" fmla="*/ 242090 h 248186"/>
                <a:gd name="connsiteX9" fmla="*/ 1439382 w 1440017"/>
                <a:gd name="connsiteY9" fmla="*/ 246535 h 248186"/>
                <a:gd name="connsiteX10" fmla="*/ 1440017 w 1440017"/>
                <a:gd name="connsiteY10" fmla="*/ 248186 h 248186"/>
                <a:gd name="connsiteX0" fmla="*/ 1439987 w 1439987"/>
                <a:gd name="connsiteY0" fmla="*/ 248186 h 248186"/>
                <a:gd name="connsiteX1" fmla="*/ 32 w 1439987"/>
                <a:gd name="connsiteY1" fmla="*/ 248186 h 248186"/>
                <a:gd name="connsiteX2" fmla="*/ 3538 w 1439987"/>
                <a:gd name="connsiteY2" fmla="*/ 192881 h 248186"/>
                <a:gd name="connsiteX3" fmla="*/ 1294001 w 1439987"/>
                <a:gd name="connsiteY3" fmla="*/ 192497 h 248186"/>
                <a:gd name="connsiteX4" fmla="*/ 1147316 w 1439987"/>
                <a:gd name="connsiteY4" fmla="*/ 219 h 248186"/>
                <a:gd name="connsiteX5" fmla="*/ 1205355 w 1439987"/>
                <a:gd name="connsiteY5" fmla="*/ 219 h 248186"/>
                <a:gd name="connsiteX6" fmla="*/ 1225611 w 1439987"/>
                <a:gd name="connsiteY6" fmla="*/ 12347 h 248186"/>
                <a:gd name="connsiteX7" fmla="*/ 1290127 w 1439987"/>
                <a:gd name="connsiteY7" fmla="*/ 105057 h 248186"/>
                <a:gd name="connsiteX8" fmla="*/ 1434146 w 1439987"/>
                <a:gd name="connsiteY8" fmla="*/ 242090 h 248186"/>
                <a:gd name="connsiteX9" fmla="*/ 1439352 w 1439987"/>
                <a:gd name="connsiteY9" fmla="*/ 246535 h 248186"/>
                <a:gd name="connsiteX10" fmla="*/ 1439987 w 1439987"/>
                <a:gd name="connsiteY10" fmla="*/ 248186 h 248186"/>
                <a:gd name="connsiteX0" fmla="*/ 1436625 w 1436625"/>
                <a:gd name="connsiteY0" fmla="*/ 248186 h 248186"/>
                <a:gd name="connsiteX1" fmla="*/ 122 w 1436625"/>
                <a:gd name="connsiteY1" fmla="*/ 248186 h 248186"/>
                <a:gd name="connsiteX2" fmla="*/ 176 w 1436625"/>
                <a:gd name="connsiteY2" fmla="*/ 192881 h 248186"/>
                <a:gd name="connsiteX3" fmla="*/ 1290639 w 1436625"/>
                <a:gd name="connsiteY3" fmla="*/ 192497 h 248186"/>
                <a:gd name="connsiteX4" fmla="*/ 1143954 w 1436625"/>
                <a:gd name="connsiteY4" fmla="*/ 219 h 248186"/>
                <a:gd name="connsiteX5" fmla="*/ 1201993 w 1436625"/>
                <a:gd name="connsiteY5" fmla="*/ 219 h 248186"/>
                <a:gd name="connsiteX6" fmla="*/ 1222249 w 1436625"/>
                <a:gd name="connsiteY6" fmla="*/ 12347 h 248186"/>
                <a:gd name="connsiteX7" fmla="*/ 1286765 w 1436625"/>
                <a:gd name="connsiteY7" fmla="*/ 105057 h 248186"/>
                <a:gd name="connsiteX8" fmla="*/ 1430784 w 1436625"/>
                <a:gd name="connsiteY8" fmla="*/ 242090 h 248186"/>
                <a:gd name="connsiteX9" fmla="*/ 1435990 w 1436625"/>
                <a:gd name="connsiteY9" fmla="*/ 246535 h 248186"/>
                <a:gd name="connsiteX10" fmla="*/ 1436625 w 1436625"/>
                <a:gd name="connsiteY10" fmla="*/ 248186 h 248186"/>
                <a:gd name="connsiteX0" fmla="*/ 1436553 w 1436553"/>
                <a:gd name="connsiteY0" fmla="*/ 248186 h 248186"/>
                <a:gd name="connsiteX1" fmla="*/ 50 w 1436553"/>
                <a:gd name="connsiteY1" fmla="*/ 248186 h 248186"/>
                <a:gd name="connsiteX2" fmla="*/ 1830 w 1436553"/>
                <a:gd name="connsiteY2" fmla="*/ 192881 h 248186"/>
                <a:gd name="connsiteX3" fmla="*/ 1290567 w 1436553"/>
                <a:gd name="connsiteY3" fmla="*/ 192497 h 248186"/>
                <a:gd name="connsiteX4" fmla="*/ 1143882 w 1436553"/>
                <a:gd name="connsiteY4" fmla="*/ 219 h 248186"/>
                <a:gd name="connsiteX5" fmla="*/ 1201921 w 1436553"/>
                <a:gd name="connsiteY5" fmla="*/ 219 h 248186"/>
                <a:gd name="connsiteX6" fmla="*/ 1222177 w 1436553"/>
                <a:gd name="connsiteY6" fmla="*/ 12347 h 248186"/>
                <a:gd name="connsiteX7" fmla="*/ 1286693 w 1436553"/>
                <a:gd name="connsiteY7" fmla="*/ 105057 h 248186"/>
                <a:gd name="connsiteX8" fmla="*/ 1430712 w 1436553"/>
                <a:gd name="connsiteY8" fmla="*/ 242090 h 248186"/>
                <a:gd name="connsiteX9" fmla="*/ 1435918 w 1436553"/>
                <a:gd name="connsiteY9" fmla="*/ 246535 h 248186"/>
                <a:gd name="connsiteX10" fmla="*/ 1436553 w 1436553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34899" h="248186">
                  <a:moveTo>
                    <a:pt x="1434899" y="248186"/>
                  </a:moveTo>
                  <a:lnTo>
                    <a:pt x="122" y="248186"/>
                  </a:lnTo>
                  <a:cubicBezTo>
                    <a:pt x="-319" y="229623"/>
                    <a:pt x="617" y="211444"/>
                    <a:pt x="176" y="192881"/>
                  </a:cubicBezTo>
                  <a:lnTo>
                    <a:pt x="1288913" y="192497"/>
                  </a:lnTo>
                  <a:cubicBezTo>
                    <a:pt x="1231064" y="134140"/>
                    <a:pt x="1177788" y="74768"/>
                    <a:pt x="1142228" y="219"/>
                  </a:cubicBezTo>
                  <a:cubicBezTo>
                    <a:pt x="1162611" y="219"/>
                    <a:pt x="1181471" y="854"/>
                    <a:pt x="1200267" y="219"/>
                  </a:cubicBezTo>
                  <a:cubicBezTo>
                    <a:pt x="1209059" y="-1141"/>
                    <a:pt x="1217571" y="3956"/>
                    <a:pt x="1220523" y="12347"/>
                  </a:cubicBezTo>
                  <a:cubicBezTo>
                    <a:pt x="1238085" y="45816"/>
                    <a:pt x="1259758" y="76961"/>
                    <a:pt x="1285039" y="105057"/>
                  </a:cubicBezTo>
                  <a:cubicBezTo>
                    <a:pt x="1328667" y="155126"/>
                    <a:pt x="1376883" y="201004"/>
                    <a:pt x="1429058" y="242090"/>
                  </a:cubicBezTo>
                  <a:cubicBezTo>
                    <a:pt x="1430836" y="243551"/>
                    <a:pt x="1432613" y="245011"/>
                    <a:pt x="1434264" y="246535"/>
                  </a:cubicBezTo>
                  <a:cubicBezTo>
                    <a:pt x="1434582" y="246599"/>
                    <a:pt x="1434582" y="247170"/>
                    <a:pt x="1434899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 userDrawn="1"/>
          </p:nvSpPr>
          <p:spPr>
            <a:xfrm>
              <a:off x="5439970" y="3509181"/>
              <a:ext cx="1576843" cy="2417447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683" y="4907035"/>
              <a:ext cx="5938619" cy="102700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566 w 1668566"/>
                <a:gd name="connsiteY0" fmla="*/ 248186 h 248186"/>
                <a:gd name="connsiteX1" fmla="*/ 1 w 1668566"/>
                <a:gd name="connsiteY1" fmla="*/ 248186 h 248186"/>
                <a:gd name="connsiteX2" fmla="*/ 229815 w 1668566"/>
                <a:gd name="connsiteY2" fmla="*/ 194032 h 248186"/>
                <a:gd name="connsiteX3" fmla="*/ 1522580 w 1668566"/>
                <a:gd name="connsiteY3" fmla="*/ 192497 h 248186"/>
                <a:gd name="connsiteX4" fmla="*/ 1375895 w 1668566"/>
                <a:gd name="connsiteY4" fmla="*/ 219 h 248186"/>
                <a:gd name="connsiteX5" fmla="*/ 1433934 w 1668566"/>
                <a:gd name="connsiteY5" fmla="*/ 219 h 248186"/>
                <a:gd name="connsiteX6" fmla="*/ 1454190 w 1668566"/>
                <a:gd name="connsiteY6" fmla="*/ 12347 h 248186"/>
                <a:gd name="connsiteX7" fmla="*/ 1518706 w 1668566"/>
                <a:gd name="connsiteY7" fmla="*/ 105057 h 248186"/>
                <a:gd name="connsiteX8" fmla="*/ 1662725 w 1668566"/>
                <a:gd name="connsiteY8" fmla="*/ 242090 h 248186"/>
                <a:gd name="connsiteX9" fmla="*/ 1667931 w 1668566"/>
                <a:gd name="connsiteY9" fmla="*/ 246535 h 248186"/>
                <a:gd name="connsiteX10" fmla="*/ 1668566 w 1668566"/>
                <a:gd name="connsiteY10" fmla="*/ 248186 h 248186"/>
                <a:gd name="connsiteX0" fmla="*/ 1440017 w 1440017"/>
                <a:gd name="connsiteY0" fmla="*/ 248186 h 248186"/>
                <a:gd name="connsiteX1" fmla="*/ 62 w 1440017"/>
                <a:gd name="connsiteY1" fmla="*/ 248186 h 248186"/>
                <a:gd name="connsiteX2" fmla="*/ 1266 w 1440017"/>
                <a:gd name="connsiteY2" fmla="*/ 194032 h 248186"/>
                <a:gd name="connsiteX3" fmla="*/ 1294031 w 1440017"/>
                <a:gd name="connsiteY3" fmla="*/ 192497 h 248186"/>
                <a:gd name="connsiteX4" fmla="*/ 1147346 w 1440017"/>
                <a:gd name="connsiteY4" fmla="*/ 219 h 248186"/>
                <a:gd name="connsiteX5" fmla="*/ 1205385 w 1440017"/>
                <a:gd name="connsiteY5" fmla="*/ 219 h 248186"/>
                <a:gd name="connsiteX6" fmla="*/ 1225641 w 1440017"/>
                <a:gd name="connsiteY6" fmla="*/ 12347 h 248186"/>
                <a:gd name="connsiteX7" fmla="*/ 1290157 w 1440017"/>
                <a:gd name="connsiteY7" fmla="*/ 105057 h 248186"/>
                <a:gd name="connsiteX8" fmla="*/ 1434176 w 1440017"/>
                <a:gd name="connsiteY8" fmla="*/ 242090 h 248186"/>
                <a:gd name="connsiteX9" fmla="*/ 1439382 w 1440017"/>
                <a:gd name="connsiteY9" fmla="*/ 246535 h 248186"/>
                <a:gd name="connsiteX10" fmla="*/ 1440017 w 1440017"/>
                <a:gd name="connsiteY10" fmla="*/ 248186 h 248186"/>
                <a:gd name="connsiteX0" fmla="*/ 1439987 w 1439987"/>
                <a:gd name="connsiteY0" fmla="*/ 248186 h 248186"/>
                <a:gd name="connsiteX1" fmla="*/ 32 w 1439987"/>
                <a:gd name="connsiteY1" fmla="*/ 248186 h 248186"/>
                <a:gd name="connsiteX2" fmla="*/ 3538 w 1439987"/>
                <a:gd name="connsiteY2" fmla="*/ 192881 h 248186"/>
                <a:gd name="connsiteX3" fmla="*/ 1294001 w 1439987"/>
                <a:gd name="connsiteY3" fmla="*/ 192497 h 248186"/>
                <a:gd name="connsiteX4" fmla="*/ 1147316 w 1439987"/>
                <a:gd name="connsiteY4" fmla="*/ 219 h 248186"/>
                <a:gd name="connsiteX5" fmla="*/ 1205355 w 1439987"/>
                <a:gd name="connsiteY5" fmla="*/ 219 h 248186"/>
                <a:gd name="connsiteX6" fmla="*/ 1225611 w 1439987"/>
                <a:gd name="connsiteY6" fmla="*/ 12347 h 248186"/>
                <a:gd name="connsiteX7" fmla="*/ 1290127 w 1439987"/>
                <a:gd name="connsiteY7" fmla="*/ 105057 h 248186"/>
                <a:gd name="connsiteX8" fmla="*/ 1434146 w 1439987"/>
                <a:gd name="connsiteY8" fmla="*/ 242090 h 248186"/>
                <a:gd name="connsiteX9" fmla="*/ 1439352 w 1439987"/>
                <a:gd name="connsiteY9" fmla="*/ 246535 h 248186"/>
                <a:gd name="connsiteX10" fmla="*/ 1439987 w 1439987"/>
                <a:gd name="connsiteY10" fmla="*/ 248186 h 248186"/>
                <a:gd name="connsiteX0" fmla="*/ 1436625 w 1436625"/>
                <a:gd name="connsiteY0" fmla="*/ 248186 h 248186"/>
                <a:gd name="connsiteX1" fmla="*/ 122 w 1436625"/>
                <a:gd name="connsiteY1" fmla="*/ 248186 h 248186"/>
                <a:gd name="connsiteX2" fmla="*/ 176 w 1436625"/>
                <a:gd name="connsiteY2" fmla="*/ 192881 h 248186"/>
                <a:gd name="connsiteX3" fmla="*/ 1290639 w 1436625"/>
                <a:gd name="connsiteY3" fmla="*/ 192497 h 248186"/>
                <a:gd name="connsiteX4" fmla="*/ 1143954 w 1436625"/>
                <a:gd name="connsiteY4" fmla="*/ 219 h 248186"/>
                <a:gd name="connsiteX5" fmla="*/ 1201993 w 1436625"/>
                <a:gd name="connsiteY5" fmla="*/ 219 h 248186"/>
                <a:gd name="connsiteX6" fmla="*/ 1222249 w 1436625"/>
                <a:gd name="connsiteY6" fmla="*/ 12347 h 248186"/>
                <a:gd name="connsiteX7" fmla="*/ 1286765 w 1436625"/>
                <a:gd name="connsiteY7" fmla="*/ 105057 h 248186"/>
                <a:gd name="connsiteX8" fmla="*/ 1430784 w 1436625"/>
                <a:gd name="connsiteY8" fmla="*/ 242090 h 248186"/>
                <a:gd name="connsiteX9" fmla="*/ 1435990 w 1436625"/>
                <a:gd name="connsiteY9" fmla="*/ 246535 h 248186"/>
                <a:gd name="connsiteX10" fmla="*/ 1436625 w 1436625"/>
                <a:gd name="connsiteY10" fmla="*/ 248186 h 248186"/>
                <a:gd name="connsiteX0" fmla="*/ 1436553 w 1436553"/>
                <a:gd name="connsiteY0" fmla="*/ 248186 h 248186"/>
                <a:gd name="connsiteX1" fmla="*/ 50 w 1436553"/>
                <a:gd name="connsiteY1" fmla="*/ 248186 h 248186"/>
                <a:gd name="connsiteX2" fmla="*/ 1830 w 1436553"/>
                <a:gd name="connsiteY2" fmla="*/ 192881 h 248186"/>
                <a:gd name="connsiteX3" fmla="*/ 1290567 w 1436553"/>
                <a:gd name="connsiteY3" fmla="*/ 192497 h 248186"/>
                <a:gd name="connsiteX4" fmla="*/ 1143882 w 1436553"/>
                <a:gd name="connsiteY4" fmla="*/ 219 h 248186"/>
                <a:gd name="connsiteX5" fmla="*/ 1201921 w 1436553"/>
                <a:gd name="connsiteY5" fmla="*/ 219 h 248186"/>
                <a:gd name="connsiteX6" fmla="*/ 1222177 w 1436553"/>
                <a:gd name="connsiteY6" fmla="*/ 12347 h 248186"/>
                <a:gd name="connsiteX7" fmla="*/ 1286693 w 1436553"/>
                <a:gd name="connsiteY7" fmla="*/ 105057 h 248186"/>
                <a:gd name="connsiteX8" fmla="*/ 1430712 w 1436553"/>
                <a:gd name="connsiteY8" fmla="*/ 242090 h 248186"/>
                <a:gd name="connsiteX9" fmla="*/ 1435918 w 1436553"/>
                <a:gd name="connsiteY9" fmla="*/ 246535 h 248186"/>
                <a:gd name="connsiteX10" fmla="*/ 1436553 w 1436553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34899" h="248186">
                  <a:moveTo>
                    <a:pt x="1434899" y="248186"/>
                  </a:moveTo>
                  <a:lnTo>
                    <a:pt x="122" y="248186"/>
                  </a:lnTo>
                  <a:cubicBezTo>
                    <a:pt x="-319" y="229623"/>
                    <a:pt x="617" y="211444"/>
                    <a:pt x="176" y="192881"/>
                  </a:cubicBezTo>
                  <a:lnTo>
                    <a:pt x="1288913" y="192497"/>
                  </a:lnTo>
                  <a:cubicBezTo>
                    <a:pt x="1231064" y="134140"/>
                    <a:pt x="1177788" y="74768"/>
                    <a:pt x="1142228" y="219"/>
                  </a:cubicBezTo>
                  <a:cubicBezTo>
                    <a:pt x="1162611" y="219"/>
                    <a:pt x="1181471" y="854"/>
                    <a:pt x="1200267" y="219"/>
                  </a:cubicBezTo>
                  <a:cubicBezTo>
                    <a:pt x="1209059" y="-1141"/>
                    <a:pt x="1217571" y="3956"/>
                    <a:pt x="1220523" y="12347"/>
                  </a:cubicBezTo>
                  <a:cubicBezTo>
                    <a:pt x="1238085" y="45816"/>
                    <a:pt x="1259758" y="76961"/>
                    <a:pt x="1285039" y="105057"/>
                  </a:cubicBezTo>
                  <a:cubicBezTo>
                    <a:pt x="1328667" y="155126"/>
                    <a:pt x="1376883" y="201004"/>
                    <a:pt x="1429058" y="242090"/>
                  </a:cubicBezTo>
                  <a:cubicBezTo>
                    <a:pt x="1430836" y="243551"/>
                    <a:pt x="1432613" y="245011"/>
                    <a:pt x="1434264" y="246535"/>
                  </a:cubicBezTo>
                  <a:cubicBezTo>
                    <a:pt x="1434582" y="246599"/>
                    <a:pt x="1434582" y="247170"/>
                    <a:pt x="1434899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F40F117A-8029-1046-B154-5F6DC38A0EC1}"/>
              </a:ext>
            </a:extLst>
          </p:cNvPr>
          <p:cNvSpPr txBox="1"/>
          <p:nvPr userDrawn="1"/>
        </p:nvSpPr>
        <p:spPr>
          <a:xfrm>
            <a:off x="385300" y="2576109"/>
            <a:ext cx="3138017" cy="1650480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/>
          </a:bodyPr>
          <a:lstStyle/>
          <a:p>
            <a:pPr algn="l"/>
            <a:r>
              <a:rPr lang="en-GB" sz="4000" dirty="0">
                <a:latin typeface="Montserrat Black" panose="00000A00000000000000" pitchFamily="2" charset="0"/>
              </a:rPr>
              <a:t>THANK YOU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730DEBB-F3C8-2B49-98FA-67CD17896A82}"/>
              </a:ext>
            </a:extLst>
          </p:cNvPr>
          <p:cNvSpPr txBox="1"/>
          <p:nvPr userDrawn="1"/>
        </p:nvSpPr>
        <p:spPr>
          <a:xfrm>
            <a:off x="385300" y="5306004"/>
            <a:ext cx="3356386" cy="62803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Hope you enjoyed this learning journey.</a:t>
            </a:r>
          </a:p>
          <a:p>
            <a:pPr algn="l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9100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A Template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063566"/>
            <a:ext cx="10364400" cy="2556000"/>
          </a:xfrm>
          <a:prstGeom prst="rect">
            <a:avLst/>
          </a:prstGeom>
        </p:spPr>
        <p:txBody>
          <a:bodyPr wrap="square" anchor="b" anchorCtr="0">
            <a:normAutofit/>
          </a:bodyPr>
          <a:lstStyle>
            <a:lvl1pPr marL="0" indent="0" algn="ctr">
              <a:defRPr sz="6000" b="0" i="0" baseline="0">
                <a:solidFill>
                  <a:srgbClr val="555454"/>
                </a:solidFill>
                <a:latin typeface="Montserrat Black" panose="00000A00000000000000" pitchFamily="2" charset="0"/>
              </a:defRPr>
            </a:lvl1pPr>
          </a:lstStyle>
          <a:p>
            <a:r>
              <a:rPr lang="en-GB" noProof="0" dirty="0"/>
              <a:t>Insert module title</a:t>
            </a:r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914400" y="3886200"/>
            <a:ext cx="10364400" cy="439200"/>
          </a:xfrm>
        </p:spPr>
        <p:txBody>
          <a:bodyPr wrap="square">
            <a:noAutofit/>
          </a:bodyPr>
          <a:lstStyle>
            <a:lvl1pPr marL="0" indent="0" algn="ctr">
              <a:spcBef>
                <a:spcPts val="0"/>
              </a:spcBef>
              <a:buNone/>
              <a:defRPr sz="2000" b="0" i="0" cap="all" spc="300" baseline="0">
                <a:solidFill>
                  <a:srgbClr val="2E2D2C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noProof="0" dirty="0"/>
              <a:t>MODULE X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15542" y="5734420"/>
            <a:ext cx="748759" cy="527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87380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A Template_Mai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414000" y="1929600"/>
            <a:ext cx="11404800" cy="4546800"/>
          </a:xfrm>
        </p:spPr>
        <p:txBody>
          <a:bodyPr>
            <a:noAutofit/>
          </a:bodyPr>
          <a:lstStyle>
            <a:lvl1pPr marL="342900" indent="-342900"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 b="0" baseline="0">
                <a:latin typeface="+mn-lt"/>
              </a:defRPr>
            </a:lvl1pPr>
            <a:lvl2pPr marL="742950" indent="-285750"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800" baseline="0">
                <a:latin typeface="+mn-lt"/>
              </a:defRPr>
            </a:lvl2pPr>
            <a:lvl3pPr marL="1143000" indent="-228600"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800" baseline="0">
                <a:latin typeface="+mn-lt"/>
              </a:defRPr>
            </a:lvl3pPr>
            <a:lvl4pPr marL="1600200" indent="-228600"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800" baseline="0">
                <a:latin typeface="+mn-lt"/>
              </a:defRPr>
            </a:lvl4pPr>
            <a:lvl5pPr marL="2057400" indent="-228600"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800" baseline="0">
                <a:latin typeface="+mn-lt"/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9" name="Slide Number Placeholder 5"/>
          <p:cNvSpPr txBox="1">
            <a:spLocks/>
          </p:cNvSpPr>
          <p:nvPr userDrawn="1"/>
        </p:nvSpPr>
        <p:spPr>
          <a:xfrm>
            <a:off x="9061491" y="6492906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18ABFB6-A9C6-4619-9721-3B608E8ED143}" type="slidenum">
              <a:rPr kumimoji="0" lang="en-GB" sz="1000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n-lt"/>
                <a:ea typeface="+mn-ea"/>
                <a:cs typeface="Arial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10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+mn-lt"/>
              <a:ea typeface="+mn-ea"/>
              <a:cs typeface="Arial" pitchFamily="34" charset="0"/>
            </a:endParaRPr>
          </a:p>
        </p:txBody>
      </p:sp>
      <p:sp>
        <p:nvSpPr>
          <p:cNvPr id="5" name="Title Placeholder 3"/>
          <p:cNvSpPr>
            <a:spLocks noGrp="1"/>
          </p:cNvSpPr>
          <p:nvPr>
            <p:ph type="title"/>
          </p:nvPr>
        </p:nvSpPr>
        <p:spPr>
          <a:xfrm>
            <a:off x="414000" y="1036800"/>
            <a:ext cx="9126000" cy="626400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normAutofit/>
          </a:bodyPr>
          <a:lstStyle>
            <a:lvl1pPr>
              <a:defRPr baseline="0">
                <a:solidFill>
                  <a:srgbClr val="00519C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5014815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QA Template_Pictur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2" y="2"/>
            <a:ext cx="786063" cy="6880821"/>
          </a:xfrm>
          <a:prstGeom prst="rect">
            <a:avLst/>
          </a:prstGeom>
          <a:solidFill>
            <a:srgbClr val="0051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5" hasCustomPrompt="1"/>
          </p:nvPr>
        </p:nvSpPr>
        <p:spPr>
          <a:xfrm>
            <a:off x="1141200" y="349200"/>
            <a:ext cx="8215200" cy="6123600"/>
          </a:xfrm>
        </p:spPr>
        <p:txBody>
          <a:bodyPr>
            <a:noAutofit/>
          </a:bodyPr>
          <a:lstStyle>
            <a:lvl1pPr marL="342900" indent="-342900">
              <a:spcAft>
                <a:spcPts val="8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b="0" baseline="0">
                <a:latin typeface="+mn-lt"/>
                <a:cs typeface="Arial" panose="020B0604020202020204" pitchFamily="34" charset="0"/>
              </a:defRPr>
            </a:lvl1pPr>
            <a:lvl2pPr marL="742950" indent="-285750">
              <a:spcAft>
                <a:spcPts val="8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800" baseline="0">
                <a:latin typeface="Segoe UI" panose="020B0502040204020203" pitchFamily="34" charset="0"/>
                <a:cs typeface="Arial" panose="020B0604020202020204" pitchFamily="34" charset="0"/>
              </a:defRPr>
            </a:lvl2pPr>
            <a:lvl3pPr marL="1143000" indent="-228600">
              <a:spcAft>
                <a:spcPts val="8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800" baseline="0">
                <a:latin typeface="Segoe UI" panose="020B0502040204020203" pitchFamily="34" charset="0"/>
                <a:cs typeface="Arial" panose="020B0604020202020204" pitchFamily="34" charset="0"/>
              </a:defRPr>
            </a:lvl3pPr>
            <a:lvl4pPr marL="1600200" indent="-228600">
              <a:spcAft>
                <a:spcPts val="8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800" baseline="0">
                <a:latin typeface="Segoe UI" panose="020B0502040204020203" pitchFamily="34" charset="0"/>
                <a:cs typeface="Arial" panose="020B0604020202020204" pitchFamily="34" charset="0"/>
              </a:defRPr>
            </a:lvl4pPr>
            <a:lvl5pPr marL="2057400" indent="-228600">
              <a:spcAft>
                <a:spcPts val="8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800" baseline="0">
                <a:latin typeface="Segoe UI" panose="020B0502040204020203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 noProof="0" dirty="0"/>
              <a:t>Click to add diagram, smart art, table, video etc.</a:t>
            </a:r>
          </a:p>
        </p:txBody>
      </p:sp>
      <p:sp>
        <p:nvSpPr>
          <p:cNvPr id="5" name="Title Placeholder 3"/>
          <p:cNvSpPr>
            <a:spLocks noGrp="1"/>
          </p:cNvSpPr>
          <p:nvPr>
            <p:ph type="title" hasCustomPrompt="1"/>
          </p:nvPr>
        </p:nvSpPr>
        <p:spPr>
          <a:xfrm rot="16200000">
            <a:off x="-3117600" y="3283200"/>
            <a:ext cx="7020000" cy="2952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>
              <a:defRPr sz="1800" b="1" cap="all" spc="30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GB" noProof="0" dirty="0"/>
              <a:t>Diagram title goes here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 hasCustomPrompt="1"/>
          </p:nvPr>
        </p:nvSpPr>
        <p:spPr>
          <a:xfrm>
            <a:off x="9571383" y="1753200"/>
            <a:ext cx="2387817" cy="4719600"/>
          </a:xfrm>
        </p:spPr>
        <p:txBody>
          <a:bodyPr anchor="b" anchorCtr="0">
            <a:noAutofit/>
          </a:bodyPr>
          <a:lstStyle>
            <a:lvl1pPr marL="0" indent="0">
              <a:spcAft>
                <a:spcPts val="800"/>
              </a:spcAft>
              <a:buClr>
                <a:schemeClr val="tx1"/>
              </a:buClr>
              <a:buFont typeface="Arial" panose="020B0604020202020204" pitchFamily="34" charset="0"/>
              <a:buNone/>
              <a:defRPr sz="1800" b="0" baseline="0">
                <a:latin typeface="+mn-lt"/>
              </a:defRPr>
            </a:lvl1pPr>
            <a:lvl2pPr marL="0" indent="0">
              <a:spcAft>
                <a:spcPts val="800"/>
              </a:spcAft>
              <a:buClr>
                <a:schemeClr val="tx1"/>
              </a:buClr>
              <a:buFont typeface="Arial" panose="020B0604020202020204" pitchFamily="34" charset="0"/>
              <a:buNone/>
              <a:defRPr sz="1800" baseline="0">
                <a:latin typeface="Segoe UI" panose="020B0502040204020203" pitchFamily="34" charset="0"/>
              </a:defRPr>
            </a:lvl2pPr>
            <a:lvl3pPr marL="0" indent="0">
              <a:spcAft>
                <a:spcPts val="800"/>
              </a:spcAft>
              <a:buClr>
                <a:schemeClr val="tx1"/>
              </a:buClr>
              <a:buFont typeface="Arial" panose="020B0604020202020204" pitchFamily="34" charset="0"/>
              <a:buNone/>
              <a:defRPr sz="1800" baseline="0">
                <a:latin typeface="Segoe UI" panose="020B0502040204020203" pitchFamily="34" charset="0"/>
              </a:defRPr>
            </a:lvl3pPr>
            <a:lvl4pPr marL="0" indent="0">
              <a:spcAft>
                <a:spcPts val="800"/>
              </a:spcAft>
              <a:buClr>
                <a:schemeClr val="tx1"/>
              </a:buClr>
              <a:buFont typeface="Arial" panose="020B0604020202020204" pitchFamily="34" charset="0"/>
              <a:buNone/>
              <a:defRPr sz="1800" baseline="0">
                <a:latin typeface="Segoe UI" panose="020B0502040204020203" pitchFamily="34" charset="0"/>
              </a:defRPr>
            </a:lvl4pPr>
            <a:lvl5pPr marL="0" indent="0">
              <a:spcAft>
                <a:spcPts val="800"/>
              </a:spcAft>
              <a:buClr>
                <a:schemeClr val="tx1"/>
              </a:buClr>
              <a:buFont typeface="Arial" panose="020B0604020202020204" pitchFamily="34" charset="0"/>
              <a:buNone/>
              <a:defRPr sz="1800" baseline="0">
                <a:latin typeface="Segoe UI" panose="020B0502040204020203" pitchFamily="34" charset="0"/>
              </a:defRPr>
            </a:lvl5pPr>
          </a:lstStyle>
          <a:p>
            <a:pPr lvl="0"/>
            <a:r>
              <a:rPr lang="en-GB" noProof="0" dirty="0"/>
              <a:t>Information for the main diagram, smart art, table or video to be added here if needed. </a:t>
            </a:r>
          </a:p>
        </p:txBody>
      </p:sp>
      <p:sp>
        <p:nvSpPr>
          <p:cNvPr id="9" name="Slide Number Placeholder 5"/>
          <p:cNvSpPr txBox="1">
            <a:spLocks/>
          </p:cNvSpPr>
          <p:nvPr userDrawn="1"/>
        </p:nvSpPr>
        <p:spPr>
          <a:xfrm>
            <a:off x="9061491" y="6492906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18ABFB6-A9C6-4619-9721-3B608E8ED143}" type="slidenum">
              <a:rPr kumimoji="0" lang="en-GB" sz="1000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n-lt"/>
                <a:ea typeface="+mn-ea"/>
                <a:cs typeface="Arial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10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+mn-lt"/>
              <a:ea typeface="+mn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32098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A Template_2_Pictur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/>
          <p:cNvSpPr>
            <a:spLocks noGrp="1"/>
          </p:cNvSpPr>
          <p:nvPr>
            <p:ph sz="quarter" idx="15"/>
          </p:nvPr>
        </p:nvSpPr>
        <p:spPr>
          <a:xfrm>
            <a:off x="414000" y="1929600"/>
            <a:ext cx="5580000" cy="4546800"/>
          </a:xfrm>
        </p:spPr>
        <p:txBody>
          <a:bodyPr>
            <a:noAutofit/>
          </a:bodyPr>
          <a:lstStyle>
            <a:lvl1pPr marL="342900" indent="-342900"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 b="0" baseline="0">
                <a:latin typeface="+mn-lt"/>
              </a:defRPr>
            </a:lvl1pPr>
            <a:lvl2pPr marL="742950" indent="-285750"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800" b="0" baseline="0">
                <a:latin typeface="+mn-lt"/>
              </a:defRPr>
            </a:lvl2pPr>
            <a:lvl3pPr marL="1143000" indent="-228600"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800" b="0" baseline="0">
                <a:latin typeface="+mn-lt"/>
              </a:defRPr>
            </a:lvl3pPr>
            <a:lvl4pPr marL="1600200" indent="-228600"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800" b="0" baseline="0">
                <a:latin typeface="+mn-lt"/>
              </a:defRPr>
            </a:lvl4pPr>
            <a:lvl5pPr marL="2057400" indent="-228600"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800" b="0" baseline="0">
                <a:latin typeface="+mn-lt"/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Slide Number Placeholder 5"/>
          <p:cNvSpPr txBox="1">
            <a:spLocks/>
          </p:cNvSpPr>
          <p:nvPr userDrawn="1"/>
        </p:nvSpPr>
        <p:spPr>
          <a:xfrm>
            <a:off x="9061491" y="6492906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18ABFB6-A9C6-4619-9721-3B608E8ED143}" type="slidenum">
              <a:rPr kumimoji="0" lang="en-GB" sz="1000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n-lt"/>
                <a:ea typeface="+mn-ea"/>
                <a:cs typeface="Arial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10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+mn-lt"/>
              <a:ea typeface="+mn-ea"/>
              <a:cs typeface="Arial" pitchFamily="34" charset="0"/>
            </a:endParaRPr>
          </a:p>
        </p:txBody>
      </p:sp>
      <p:sp>
        <p:nvSpPr>
          <p:cNvPr id="7" name="Content Placeholder 12"/>
          <p:cNvSpPr>
            <a:spLocks noGrp="1"/>
          </p:cNvSpPr>
          <p:nvPr>
            <p:ph sz="quarter" idx="16"/>
          </p:nvPr>
        </p:nvSpPr>
        <p:spPr>
          <a:xfrm>
            <a:off x="6206400" y="1929600"/>
            <a:ext cx="5580000" cy="4546800"/>
          </a:xfrm>
        </p:spPr>
        <p:txBody>
          <a:bodyPr>
            <a:noAutofit/>
          </a:bodyPr>
          <a:lstStyle>
            <a:lvl1pPr marL="342900" indent="-342900"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 b="0" baseline="0">
                <a:latin typeface="+mn-lt"/>
              </a:defRPr>
            </a:lvl1pPr>
            <a:lvl2pPr marL="742950" indent="-285750"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800" b="0" baseline="0">
                <a:latin typeface="+mn-lt"/>
              </a:defRPr>
            </a:lvl2pPr>
            <a:lvl3pPr marL="1143000" indent="-228600"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800" b="0" baseline="0">
                <a:latin typeface="+mn-lt"/>
              </a:defRPr>
            </a:lvl3pPr>
            <a:lvl4pPr marL="1600200" indent="-228600"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800" b="0" baseline="0">
                <a:latin typeface="+mn-lt"/>
              </a:defRPr>
            </a:lvl4pPr>
            <a:lvl5pPr marL="2057400" indent="-228600"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800" b="0" baseline="0">
                <a:latin typeface="+mn-lt"/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6078034" y="1930402"/>
            <a:ext cx="45719" cy="454501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00" dirty="0"/>
          </a:p>
        </p:txBody>
      </p:sp>
      <p:sp>
        <p:nvSpPr>
          <p:cNvPr id="8" name="Title Placeholder 3"/>
          <p:cNvSpPr>
            <a:spLocks noGrp="1"/>
          </p:cNvSpPr>
          <p:nvPr>
            <p:ph type="title"/>
          </p:nvPr>
        </p:nvSpPr>
        <p:spPr>
          <a:xfrm>
            <a:off x="414000" y="1036800"/>
            <a:ext cx="9126000" cy="6264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13312798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2">
    <p:bg>
      <p:bgPr>
        <a:solidFill>
          <a:srgbClr val="FD01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92C3001-2868-3745-844A-C501016D23D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pic>
        <p:nvPicPr>
          <p:cNvPr id="7" name="Graphic 29">
            <a:extLst>
              <a:ext uri="{FF2B5EF4-FFF2-40B4-BE49-F238E27FC236}">
                <a16:creationId xmlns:a16="http://schemas.microsoft.com/office/drawing/2014/main" id="{0F2B5717-CAF5-024E-BD47-6ED03C95F44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BD50C999-38B5-2441-B2B6-6F8E2EC78F9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919999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>
                <a:solidFill>
                  <a:schemeClr val="tx1"/>
                </a:solidFill>
              </a:defRPr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76C8BA3-AA6E-5740-BC52-EEC4F4ED08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1914129"/>
            <a:ext cx="3919999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cap="all" baseline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D880CBD-AEED-3744-908B-FFFECA397C2B}"/>
              </a:ext>
            </a:extLst>
          </p:cNvPr>
          <p:cNvGrpSpPr/>
          <p:nvPr userDrawn="1"/>
        </p:nvGrpSpPr>
        <p:grpSpPr>
          <a:xfrm>
            <a:off x="509568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D2046385-FB6E-9844-B4A2-E8403D915C5F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71CB7E99-6710-6F46-BFA5-14AE428ACAD5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3E94F540-4CD4-2049-A4B5-2761A1C89153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610A9A08-D316-974B-AAFF-16972B77BF70}"/>
              </a:ext>
            </a:extLst>
          </p:cNvPr>
          <p:cNvSpPr/>
          <p:nvPr userDrawn="1"/>
        </p:nvSpPr>
        <p:spPr>
          <a:xfrm>
            <a:off x="0" y="4310243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D8F8BA5-7B02-2E4D-8E91-F2C2EAEB4435}"/>
              </a:ext>
            </a:extLst>
          </p:cNvPr>
          <p:cNvSpPr/>
          <p:nvPr userDrawn="1"/>
        </p:nvSpPr>
        <p:spPr>
          <a:xfrm>
            <a:off x="0" y="4903556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506626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5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 2">
    <p:bg>
      <p:bgPr>
        <a:solidFill>
          <a:srgbClr val="FD01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43E47EF-E205-7148-97A2-017F58514A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52343" y="0"/>
            <a:ext cx="8539657" cy="6858000"/>
          </a:xfrm>
          <a:prstGeom prst="rect">
            <a:avLst/>
          </a:prstGeom>
        </p:spPr>
      </p:pic>
      <p:pic>
        <p:nvPicPr>
          <p:cNvPr id="7" name="Graphic 29">
            <a:extLst>
              <a:ext uri="{FF2B5EF4-FFF2-40B4-BE49-F238E27FC236}">
                <a16:creationId xmlns:a16="http://schemas.microsoft.com/office/drawing/2014/main" id="{0F2B5717-CAF5-024E-BD47-6ED03C95F44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BD50C999-38B5-2441-B2B6-6F8E2EC78F9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919999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76C8BA3-AA6E-5740-BC52-EEC4F4ED08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1914129"/>
            <a:ext cx="3919999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cap="all" baseline="0"/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D880CBD-AEED-3744-908B-FFFECA397C2B}"/>
              </a:ext>
            </a:extLst>
          </p:cNvPr>
          <p:cNvGrpSpPr/>
          <p:nvPr userDrawn="1"/>
        </p:nvGrpSpPr>
        <p:grpSpPr>
          <a:xfrm>
            <a:off x="509568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D2046385-FB6E-9844-B4A2-E8403D915C5F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71CB7E99-6710-6F46-BFA5-14AE428ACAD5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3E94F540-4CD4-2049-A4B5-2761A1C89153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610A9A08-D316-974B-AAFF-16972B77BF70}"/>
              </a:ext>
            </a:extLst>
          </p:cNvPr>
          <p:cNvSpPr/>
          <p:nvPr userDrawn="1"/>
        </p:nvSpPr>
        <p:spPr>
          <a:xfrm>
            <a:off x="0" y="4310243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D8F8BA5-7B02-2E4D-8E91-F2C2EAEB4435}"/>
              </a:ext>
            </a:extLst>
          </p:cNvPr>
          <p:cNvSpPr/>
          <p:nvPr userDrawn="1"/>
        </p:nvSpPr>
        <p:spPr>
          <a:xfrm>
            <a:off x="0" y="4903556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3023672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5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slide 2">
    <p:bg>
      <p:bgPr>
        <a:solidFill>
          <a:srgbClr val="FD01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7C5F572-2D07-E843-B30B-118EAFE8374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23991" y="-1"/>
            <a:ext cx="8768009" cy="6858001"/>
          </a:xfrm>
          <a:prstGeom prst="rect">
            <a:avLst/>
          </a:prstGeom>
        </p:spPr>
      </p:pic>
      <p:pic>
        <p:nvPicPr>
          <p:cNvPr id="7" name="Graphic 29">
            <a:extLst>
              <a:ext uri="{FF2B5EF4-FFF2-40B4-BE49-F238E27FC236}">
                <a16:creationId xmlns:a16="http://schemas.microsoft.com/office/drawing/2014/main" id="{0F2B5717-CAF5-024E-BD47-6ED03C95F44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BD50C999-38B5-2441-B2B6-6F8E2EC78F9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919999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76C8BA3-AA6E-5740-BC52-EEC4F4ED08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1914129"/>
            <a:ext cx="3919999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cap="all" baseline="0"/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D880CBD-AEED-3744-908B-FFFECA397C2B}"/>
              </a:ext>
            </a:extLst>
          </p:cNvPr>
          <p:cNvGrpSpPr/>
          <p:nvPr userDrawn="1"/>
        </p:nvGrpSpPr>
        <p:grpSpPr>
          <a:xfrm>
            <a:off x="509568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D2046385-FB6E-9844-B4A2-E8403D915C5F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71CB7E99-6710-6F46-BFA5-14AE428ACAD5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3E94F540-4CD4-2049-A4B5-2761A1C89153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610A9A08-D316-974B-AAFF-16972B77BF70}"/>
              </a:ext>
            </a:extLst>
          </p:cNvPr>
          <p:cNvSpPr/>
          <p:nvPr userDrawn="1"/>
        </p:nvSpPr>
        <p:spPr>
          <a:xfrm>
            <a:off x="0" y="4310243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D8F8BA5-7B02-2E4D-8E91-F2C2EAEB4435}"/>
              </a:ext>
            </a:extLst>
          </p:cNvPr>
          <p:cNvSpPr/>
          <p:nvPr userDrawn="1"/>
        </p:nvSpPr>
        <p:spPr>
          <a:xfrm>
            <a:off x="0" y="4903556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18026754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5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ousekeeping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3">
            <a:extLst>
              <a:ext uri="{FF2B5EF4-FFF2-40B4-BE49-F238E27FC236}">
                <a16:creationId xmlns:a16="http://schemas.microsoft.com/office/drawing/2014/main" id="{3344A4B7-0EC8-AD4A-8611-5B12AB419DC2}"/>
              </a:ext>
            </a:extLst>
          </p:cNvPr>
          <p:cNvSpPr/>
          <p:nvPr userDrawn="1"/>
        </p:nvSpPr>
        <p:spPr>
          <a:xfrm>
            <a:off x="0" y="1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3433681"/>
            <a:ext cx="5627171" cy="607967"/>
          </a:xfr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Housekeeping</a:t>
            </a:r>
            <a:endParaRPr lang="en-GB" noProof="0"/>
          </a:p>
        </p:txBody>
      </p:sp>
      <p:pic>
        <p:nvPicPr>
          <p:cNvPr id="7" name="Graphic 31">
            <a:extLst>
              <a:ext uri="{FF2B5EF4-FFF2-40B4-BE49-F238E27FC236}">
                <a16:creationId xmlns:a16="http://schemas.microsoft.com/office/drawing/2014/main" id="{946BC297-6DCC-9247-92F8-7D44337135A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0948F714-4D77-CD42-BD58-84592393B6D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4783" y="4333505"/>
            <a:ext cx="5627171" cy="1747940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15000"/>
              <a:buFont typeface="Arial" panose="020B0604020202020204" pitchFamily="34" charset="0"/>
              <a:buChar char="•"/>
              <a:tabLst/>
              <a:defRPr sz="2000" b="1" i="0" baseline="0">
                <a:solidFill>
                  <a:schemeClr val="bg1"/>
                </a:solidFill>
              </a:defRPr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30694070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eet &amp; Gree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754A14CF-61C2-1544-8DD4-749EC1BACD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84860" y="0"/>
            <a:ext cx="9803283" cy="6858000"/>
          </a:xfrm>
          <a:prstGeom prst="rect">
            <a:avLst/>
          </a:prstGeom>
        </p:spPr>
      </p:pic>
      <p:pic>
        <p:nvPicPr>
          <p:cNvPr id="16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1706477"/>
            <a:ext cx="5627171" cy="8081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Meet &amp; Greet</a:t>
            </a:r>
            <a:endParaRPr lang="en-GB" noProof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2757463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40459597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1457" userDrawn="1">
          <p15:clr>
            <a:srgbClr val="FBAE40"/>
          </p15:clr>
        </p15:guide>
        <p15:guide id="3" orient="horz" pos="3635" userDrawn="1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eet &amp; Gree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0B1B030-4A91-6B44-8586-E31F9C0BF1E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85865" y="0"/>
            <a:ext cx="7706135" cy="6858000"/>
          </a:xfrm>
          <a:prstGeom prst="rect">
            <a:avLst/>
          </a:prstGeom>
        </p:spPr>
      </p:pic>
      <p:pic>
        <p:nvPicPr>
          <p:cNvPr id="16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1706477"/>
            <a:ext cx="5627171" cy="8081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Meet &amp; Greet</a:t>
            </a:r>
            <a:endParaRPr lang="en-GB" noProof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2757463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16808206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Meet &amp; Gree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148E10E-A8B9-0D42-A9D5-A5FF4004882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84205" y="0"/>
            <a:ext cx="9107795" cy="6858000"/>
          </a:xfrm>
          <a:prstGeom prst="rect">
            <a:avLst/>
          </a:prstGeom>
        </p:spPr>
      </p:pic>
      <p:pic>
        <p:nvPicPr>
          <p:cNvPr id="16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1706477"/>
            <a:ext cx="5627171" cy="8081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Meet &amp; Greet</a:t>
            </a:r>
            <a:endParaRPr lang="en-GB" noProof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2757463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32536898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1C13B23-0164-1C4E-9E7A-3F1ECA7824F7}"/>
              </a:ext>
            </a:extLst>
          </p:cNvPr>
          <p:cNvGrpSpPr/>
          <p:nvPr userDrawn="1"/>
        </p:nvGrpSpPr>
        <p:grpSpPr>
          <a:xfrm>
            <a:off x="3297653" y="2366579"/>
            <a:ext cx="7767721" cy="4491421"/>
            <a:chOff x="7799133" y="1870745"/>
            <a:chExt cx="1010349" cy="584292"/>
          </a:xfrm>
          <a:solidFill>
            <a:schemeClr val="accent3"/>
          </a:solidFill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/>
          </p:nvSpPr>
          <p:spPr>
            <a:xfrm>
              <a:off x="7799260" y="1870745"/>
              <a:ext cx="749300" cy="247650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9300" h="247650">
                  <a:moveTo>
                    <a:pt x="749871" y="248186"/>
                  </a:moveTo>
                  <a:lnTo>
                    <a:pt x="0" y="248186"/>
                  </a:lnTo>
                  <a:lnTo>
                    <a:pt x="0" y="192497"/>
                  </a:lnTo>
                  <a:lnTo>
                    <a:pt x="603885" y="192497"/>
                  </a:lnTo>
                  <a:cubicBezTo>
                    <a:pt x="546036" y="134140"/>
                    <a:pt x="492760" y="74768"/>
                    <a:pt x="457200" y="219"/>
                  </a:cubicBezTo>
                  <a:cubicBezTo>
                    <a:pt x="477583" y="219"/>
                    <a:pt x="496443" y="854"/>
                    <a:pt x="515239" y="219"/>
                  </a:cubicBezTo>
                  <a:cubicBezTo>
                    <a:pt x="524031" y="-1141"/>
                    <a:pt x="532543" y="3956"/>
                    <a:pt x="535495" y="12347"/>
                  </a:cubicBezTo>
                  <a:cubicBezTo>
                    <a:pt x="553057" y="45816"/>
                    <a:pt x="574730" y="76961"/>
                    <a:pt x="600011" y="105057"/>
                  </a:cubicBezTo>
                  <a:cubicBezTo>
                    <a:pt x="643639" y="155126"/>
                    <a:pt x="691855" y="201004"/>
                    <a:pt x="744030" y="242090"/>
                  </a:cubicBezTo>
                  <a:cubicBezTo>
                    <a:pt x="745808" y="243551"/>
                    <a:pt x="747585" y="245011"/>
                    <a:pt x="749236" y="246535"/>
                  </a:cubicBezTo>
                  <a:cubicBezTo>
                    <a:pt x="749554" y="246599"/>
                    <a:pt x="749554" y="247170"/>
                    <a:pt x="749871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9B9C1B07-7BAD-DD4F-97E1-2FD89B2D1C40}"/>
                </a:ext>
              </a:extLst>
            </p:cNvPr>
            <p:cNvSpPr/>
            <p:nvPr/>
          </p:nvSpPr>
          <p:spPr>
            <a:xfrm>
              <a:off x="7799133" y="2208657"/>
              <a:ext cx="749300" cy="241300"/>
            </a:xfrm>
            <a:custGeom>
              <a:avLst/>
              <a:gdLst>
                <a:gd name="connsiteX0" fmla="*/ 601091 w 749300"/>
                <a:gd name="connsiteY0" fmla="*/ 55689 h 241300"/>
                <a:gd name="connsiteX1" fmla="*/ 0 w 749300"/>
                <a:gd name="connsiteY1" fmla="*/ 55689 h 241300"/>
                <a:gd name="connsiteX2" fmla="*/ 0 w 749300"/>
                <a:gd name="connsiteY2" fmla="*/ 0 h 241300"/>
                <a:gd name="connsiteX3" fmla="*/ 751269 w 749300"/>
                <a:gd name="connsiteY3" fmla="*/ 0 h 241300"/>
                <a:gd name="connsiteX4" fmla="*/ 720598 w 749300"/>
                <a:gd name="connsiteY4" fmla="*/ 25845 h 241300"/>
                <a:gd name="connsiteX5" fmla="*/ 586550 w 749300"/>
                <a:gd name="connsiteY5" fmla="*/ 159893 h 241300"/>
                <a:gd name="connsiteX6" fmla="*/ 531813 w 749300"/>
                <a:gd name="connsiteY6" fmla="*/ 241871 h 241300"/>
                <a:gd name="connsiteX7" fmla="*/ 524701 w 749300"/>
                <a:gd name="connsiteY7" fmla="*/ 246824 h 241300"/>
                <a:gd name="connsiteX8" fmla="*/ 461835 w 749300"/>
                <a:gd name="connsiteY8" fmla="*/ 246824 h 241300"/>
                <a:gd name="connsiteX9" fmla="*/ 458216 w 749300"/>
                <a:gd name="connsiteY9" fmla="*/ 246317 h 241300"/>
                <a:gd name="connsiteX10" fmla="*/ 522478 w 749300"/>
                <a:gd name="connsiteY10" fmla="*/ 144717 h 241300"/>
                <a:gd name="connsiteX11" fmla="*/ 601091 w 749300"/>
                <a:gd name="connsiteY11" fmla="*/ 55689 h 241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9300" h="241300">
                  <a:moveTo>
                    <a:pt x="601091" y="55689"/>
                  </a:moveTo>
                  <a:lnTo>
                    <a:pt x="0" y="55689"/>
                  </a:lnTo>
                  <a:lnTo>
                    <a:pt x="0" y="0"/>
                  </a:lnTo>
                  <a:lnTo>
                    <a:pt x="751269" y="0"/>
                  </a:lnTo>
                  <a:cubicBezTo>
                    <a:pt x="740220" y="9335"/>
                    <a:pt x="730377" y="17526"/>
                    <a:pt x="720598" y="25845"/>
                  </a:cubicBezTo>
                  <a:cubicBezTo>
                    <a:pt x="672008" y="66441"/>
                    <a:pt x="627146" y="111303"/>
                    <a:pt x="586550" y="159893"/>
                  </a:cubicBezTo>
                  <a:cubicBezTo>
                    <a:pt x="565442" y="185196"/>
                    <a:pt x="547093" y="212678"/>
                    <a:pt x="531813" y="241871"/>
                  </a:cubicBezTo>
                  <a:cubicBezTo>
                    <a:pt x="530328" y="244527"/>
                    <a:pt x="527706" y="246353"/>
                    <a:pt x="524701" y="246824"/>
                  </a:cubicBezTo>
                  <a:cubicBezTo>
                    <a:pt x="503746" y="247205"/>
                    <a:pt x="482791" y="246824"/>
                    <a:pt x="461835" y="246824"/>
                  </a:cubicBezTo>
                  <a:cubicBezTo>
                    <a:pt x="460621" y="246721"/>
                    <a:pt x="459412" y="246551"/>
                    <a:pt x="458216" y="246317"/>
                  </a:cubicBezTo>
                  <a:cubicBezTo>
                    <a:pt x="475005" y="209733"/>
                    <a:pt x="496619" y="175563"/>
                    <a:pt x="522478" y="144717"/>
                  </a:cubicBezTo>
                  <a:cubicBezTo>
                    <a:pt x="547751" y="114554"/>
                    <a:pt x="574802" y="85471"/>
                    <a:pt x="601091" y="55689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428482" y="1870837"/>
              <a:ext cx="381000" cy="584200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</p:grpSp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1169541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>
                <a:solidFill>
                  <a:schemeClr val="accent3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2" name="Rectangle 1"/>
          <p:cNvSpPr/>
          <p:nvPr userDrawn="1"/>
        </p:nvSpPr>
        <p:spPr>
          <a:xfrm>
            <a:off x="0" y="3843795"/>
            <a:ext cx="8229600" cy="43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4" name="Rectangle 13"/>
          <p:cNvSpPr/>
          <p:nvPr userDrawn="1"/>
        </p:nvSpPr>
        <p:spPr>
          <a:xfrm>
            <a:off x="-10131" y="4967139"/>
            <a:ext cx="8239732" cy="43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583091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2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>
            <a:extLst>
              <a:ext uri="{FF2B5EF4-FFF2-40B4-BE49-F238E27FC236}">
                <a16:creationId xmlns:a16="http://schemas.microsoft.com/office/drawing/2014/main" id="{61FA821A-0A50-424D-A225-45CEE1614094}"/>
              </a:ext>
            </a:extLst>
          </p:cNvPr>
          <p:cNvSpPr/>
          <p:nvPr userDrawn="1"/>
        </p:nvSpPr>
        <p:spPr>
          <a:xfrm>
            <a:off x="-476898" y="-23149"/>
            <a:ext cx="10532124" cy="4160144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991775"/>
            <a:ext cx="5627171" cy="1996915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accent3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800896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3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334828"/>
            <a:ext cx="5627171" cy="1828801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accent3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620F3F7-97AF-B146-9607-EBE029AF2969}"/>
              </a:ext>
            </a:extLst>
          </p:cNvPr>
          <p:cNvGrpSpPr/>
          <p:nvPr userDrawn="1"/>
        </p:nvGrpSpPr>
        <p:grpSpPr>
          <a:xfrm>
            <a:off x="-15598" y="2769835"/>
            <a:ext cx="9506731" cy="4129712"/>
            <a:chOff x="1797250" y="3059102"/>
            <a:chExt cx="1632958" cy="495300"/>
          </a:xfrm>
          <a:solidFill>
            <a:schemeClr val="accent3"/>
          </a:solidFill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CA21023A-474B-0144-A46E-6891F7EACBA3}"/>
                </a:ext>
              </a:extLst>
            </p:cNvPr>
            <p:cNvSpPr/>
            <p:nvPr/>
          </p:nvSpPr>
          <p:spPr>
            <a:xfrm>
              <a:off x="3074608" y="3059102"/>
              <a:ext cx="355600" cy="495300"/>
            </a:xfrm>
            <a:custGeom>
              <a:avLst/>
              <a:gdLst>
                <a:gd name="connsiteX0" fmla="*/ 0 w 355600"/>
                <a:gd name="connsiteY0" fmla="*/ 137 h 495300"/>
                <a:gd name="connsiteX1" fmla="*/ 125667 w 355600"/>
                <a:gd name="connsiteY1" fmla="*/ 211148 h 495300"/>
                <a:gd name="connsiteX2" fmla="*/ 0 w 355600"/>
                <a:gd name="connsiteY2" fmla="*/ 211148 h 495300"/>
                <a:gd name="connsiteX3" fmla="*/ 0 w 355600"/>
                <a:gd name="connsiteY3" fmla="*/ 287792 h 495300"/>
                <a:gd name="connsiteX4" fmla="*/ 125730 w 355600"/>
                <a:gd name="connsiteY4" fmla="*/ 287792 h 495300"/>
                <a:gd name="connsiteX5" fmla="*/ 317 w 355600"/>
                <a:gd name="connsiteY5" fmla="*/ 498358 h 495300"/>
                <a:gd name="connsiteX6" fmla="*/ 49022 w 355600"/>
                <a:gd name="connsiteY6" fmla="*/ 498358 h 495300"/>
                <a:gd name="connsiteX7" fmla="*/ 59627 w 355600"/>
                <a:gd name="connsiteY7" fmla="*/ 492961 h 495300"/>
                <a:gd name="connsiteX8" fmla="*/ 284036 w 355600"/>
                <a:gd name="connsiteY8" fmla="*/ 300746 h 495300"/>
                <a:gd name="connsiteX9" fmla="*/ 350583 w 355600"/>
                <a:gd name="connsiteY9" fmla="*/ 271727 h 495300"/>
                <a:gd name="connsiteX10" fmla="*/ 359410 w 355600"/>
                <a:gd name="connsiteY10" fmla="*/ 259027 h 495300"/>
                <a:gd name="connsiteX11" fmla="*/ 359410 w 355600"/>
                <a:gd name="connsiteY11" fmla="*/ 236040 h 495300"/>
                <a:gd name="connsiteX12" fmla="*/ 353886 w 355600"/>
                <a:gd name="connsiteY12" fmla="*/ 227658 h 495300"/>
                <a:gd name="connsiteX13" fmla="*/ 310007 w 355600"/>
                <a:gd name="connsiteY13" fmla="*/ 209624 h 495300"/>
                <a:gd name="connsiteX14" fmla="*/ 167005 w 355600"/>
                <a:gd name="connsiteY14" fmla="*/ 122248 h 495300"/>
                <a:gd name="connsiteX15" fmla="*/ 59055 w 355600"/>
                <a:gd name="connsiteY15" fmla="*/ 5027 h 495300"/>
                <a:gd name="connsiteX16" fmla="*/ 52705 w 355600"/>
                <a:gd name="connsiteY16" fmla="*/ 264 h 495300"/>
                <a:gd name="connsiteX17" fmla="*/ 0 w 355600"/>
                <a:gd name="connsiteY17" fmla="*/ 137 h 49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5600" h="495300">
                  <a:moveTo>
                    <a:pt x="0" y="137"/>
                  </a:moveTo>
                  <a:cubicBezTo>
                    <a:pt x="26861" y="79512"/>
                    <a:pt x="69850" y="147648"/>
                    <a:pt x="125667" y="211148"/>
                  </a:cubicBezTo>
                  <a:lnTo>
                    <a:pt x="0" y="211148"/>
                  </a:lnTo>
                  <a:lnTo>
                    <a:pt x="0" y="287792"/>
                  </a:lnTo>
                  <a:lnTo>
                    <a:pt x="125730" y="287792"/>
                  </a:lnTo>
                  <a:cubicBezTo>
                    <a:pt x="70295" y="350784"/>
                    <a:pt x="27051" y="419110"/>
                    <a:pt x="317" y="498358"/>
                  </a:cubicBezTo>
                  <a:cubicBezTo>
                    <a:pt x="17463" y="498358"/>
                    <a:pt x="33274" y="498358"/>
                    <a:pt x="49022" y="498358"/>
                  </a:cubicBezTo>
                  <a:cubicBezTo>
                    <a:pt x="53300" y="498747"/>
                    <a:pt x="57423" y="496649"/>
                    <a:pt x="59627" y="492961"/>
                  </a:cubicBezTo>
                  <a:cubicBezTo>
                    <a:pt x="116948" y="410922"/>
                    <a:pt x="194164" y="344783"/>
                    <a:pt x="284036" y="300746"/>
                  </a:cubicBezTo>
                  <a:cubicBezTo>
                    <a:pt x="305626" y="289951"/>
                    <a:pt x="328486" y="280998"/>
                    <a:pt x="350583" y="271727"/>
                  </a:cubicBezTo>
                  <a:cubicBezTo>
                    <a:pt x="356933" y="269187"/>
                    <a:pt x="360236" y="266647"/>
                    <a:pt x="359410" y="259027"/>
                  </a:cubicBezTo>
                  <a:cubicBezTo>
                    <a:pt x="358838" y="251375"/>
                    <a:pt x="358838" y="243691"/>
                    <a:pt x="359410" y="236040"/>
                  </a:cubicBezTo>
                  <a:cubicBezTo>
                    <a:pt x="360020" y="232236"/>
                    <a:pt x="357622" y="228597"/>
                    <a:pt x="353886" y="227658"/>
                  </a:cubicBezTo>
                  <a:cubicBezTo>
                    <a:pt x="339154" y="221943"/>
                    <a:pt x="324485" y="216037"/>
                    <a:pt x="310007" y="209624"/>
                  </a:cubicBezTo>
                  <a:cubicBezTo>
                    <a:pt x="258591" y="187132"/>
                    <a:pt x="210481" y="157736"/>
                    <a:pt x="167005" y="122248"/>
                  </a:cubicBezTo>
                  <a:cubicBezTo>
                    <a:pt x="125940" y="88179"/>
                    <a:pt x="89633" y="48753"/>
                    <a:pt x="59055" y="5027"/>
                  </a:cubicBezTo>
                  <a:cubicBezTo>
                    <a:pt x="57595" y="2995"/>
                    <a:pt x="54991" y="264"/>
                    <a:pt x="52705" y="264"/>
                  </a:cubicBezTo>
                  <a:cubicBezTo>
                    <a:pt x="35623" y="-244"/>
                    <a:pt x="18542" y="137"/>
                    <a:pt x="0" y="137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1125A82-9F1E-D544-A9D5-8EBBE0CE98CB}"/>
                </a:ext>
              </a:extLst>
            </p:cNvPr>
            <p:cNvSpPr/>
            <p:nvPr/>
          </p:nvSpPr>
          <p:spPr>
            <a:xfrm>
              <a:off x="2857184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61FA2485-BE37-EB43-82FC-44BC6A521F28}"/>
                </a:ext>
              </a:extLst>
            </p:cNvPr>
            <p:cNvSpPr/>
            <p:nvPr/>
          </p:nvSpPr>
          <p:spPr>
            <a:xfrm>
              <a:off x="2639443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/>
          </p:nvSpPr>
          <p:spPr>
            <a:xfrm>
              <a:off x="2423289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2214610" y="3272845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2005930" y="3275186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1797250" y="3277527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</p:grp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08245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4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4" y="2683934"/>
            <a:ext cx="5619141" cy="19058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accent3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5D4E77AD-4E3B-4C4C-B2E4-D1513A99EF68}"/>
              </a:ext>
            </a:extLst>
          </p:cNvPr>
          <p:cNvSpPr/>
          <p:nvPr userDrawn="1"/>
        </p:nvSpPr>
        <p:spPr>
          <a:xfrm>
            <a:off x="3892133" y="1"/>
            <a:ext cx="6522287" cy="3665940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2" name="Rectangle 1"/>
          <p:cNvSpPr/>
          <p:nvPr userDrawn="1"/>
        </p:nvSpPr>
        <p:spPr>
          <a:xfrm>
            <a:off x="2" y="1562471"/>
            <a:ext cx="8120063" cy="579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894292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5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334828"/>
            <a:ext cx="5627171" cy="1828801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accent3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2" name="Freeform 11">
            <a:extLst>
              <a:ext uri="{FF2B5EF4-FFF2-40B4-BE49-F238E27FC236}">
                <a16:creationId xmlns:a16="http://schemas.microsoft.com/office/drawing/2014/main" id="{FB11C077-9A8E-2F4A-B187-45707B1D3828}"/>
              </a:ext>
            </a:extLst>
          </p:cNvPr>
          <p:cNvSpPr/>
          <p:nvPr userDrawn="1"/>
        </p:nvSpPr>
        <p:spPr>
          <a:xfrm>
            <a:off x="-100361" y="2216289"/>
            <a:ext cx="11411496" cy="5526323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826969540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6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4" y="3342302"/>
            <a:ext cx="5619141" cy="19058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accent3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6" name="object 3">
            <a:extLst>
              <a:ext uri="{FF2B5EF4-FFF2-40B4-BE49-F238E27FC236}">
                <a16:creationId xmlns:a16="http://schemas.microsoft.com/office/drawing/2014/main" id="{3B8D502C-1FF9-3D42-ACFF-5BBCD5236A27}"/>
              </a:ext>
            </a:extLst>
          </p:cNvPr>
          <p:cNvSpPr/>
          <p:nvPr userDrawn="1"/>
        </p:nvSpPr>
        <p:spPr>
          <a:xfrm>
            <a:off x="0" y="1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</p:spTree>
    <p:extLst>
      <p:ext uri="{BB962C8B-B14F-4D97-AF65-F5344CB8AC3E}">
        <p14:creationId xmlns:p14="http://schemas.microsoft.com/office/powerpoint/2010/main" val="792204963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61FA821A-0A50-424D-A225-45CEE1614094}"/>
              </a:ext>
            </a:extLst>
          </p:cNvPr>
          <p:cNvSpPr/>
          <p:nvPr userDrawn="1"/>
        </p:nvSpPr>
        <p:spPr>
          <a:xfrm>
            <a:off x="417802" y="4499269"/>
            <a:ext cx="4001620" cy="1963059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28437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D4E77AD-4E3B-4C4C-B2E4-D1513A99EF68}"/>
              </a:ext>
            </a:extLst>
          </p:cNvPr>
          <p:cNvSpPr/>
          <p:nvPr userDrawn="1"/>
        </p:nvSpPr>
        <p:spPr>
          <a:xfrm>
            <a:off x="495142" y="4535883"/>
            <a:ext cx="3926984" cy="1926445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C31A1520-9762-9D4E-B7A4-3C5D710384B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337B3A4-A397-5342-874C-2D7CDECCB652}"/>
              </a:ext>
            </a:extLst>
          </p:cNvPr>
          <p:cNvSpPr/>
          <p:nvPr userDrawn="1"/>
        </p:nvSpPr>
        <p:spPr>
          <a:xfrm>
            <a:off x="-1" y="5361887"/>
            <a:ext cx="738525" cy="298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83566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Meet &amp; Gree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58679AE-C215-C04E-A156-9D6D5003D40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87102" y="0"/>
            <a:ext cx="8504898" cy="6858000"/>
          </a:xfrm>
          <a:prstGeom prst="rect">
            <a:avLst/>
          </a:prstGeom>
        </p:spPr>
      </p:pic>
      <p:pic>
        <p:nvPicPr>
          <p:cNvPr id="16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1706477"/>
            <a:ext cx="5627171" cy="8081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Meet &amp; Greet</a:t>
            </a:r>
            <a:endParaRPr lang="en-GB" noProof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2757463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16933498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36DE376F-0276-8A49-B76E-60C033C37B7D}"/>
              </a:ext>
            </a:extLst>
          </p:cNvPr>
          <p:cNvSpPr/>
          <p:nvPr userDrawn="1"/>
        </p:nvSpPr>
        <p:spPr>
          <a:xfrm>
            <a:off x="1083384" y="4112788"/>
            <a:ext cx="3265376" cy="3714803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B790C94-38C6-124E-A068-B27EBBE704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42CBA93B-AD8D-FC4A-90F2-CE0DB38011E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pic>
        <p:nvPicPr>
          <p:cNvPr id="13" name="Graphic 31">
            <a:extLst>
              <a:ext uri="{FF2B5EF4-FFF2-40B4-BE49-F238E27FC236}">
                <a16:creationId xmlns:a16="http://schemas.microsoft.com/office/drawing/2014/main" id="{5D69E953-4DB2-B941-B4AE-DF2DF1970A5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8264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35B5D0DF-4895-DB4F-85D9-C3FFDE55B8C8}"/>
              </a:ext>
            </a:extLst>
          </p:cNvPr>
          <p:cNvSpPr/>
          <p:nvPr userDrawn="1"/>
        </p:nvSpPr>
        <p:spPr>
          <a:xfrm>
            <a:off x="384784" y="4743413"/>
            <a:ext cx="4136901" cy="1728688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chemeClr val="accent4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F37A16D5-89FE-3B4E-BA82-DFEE96CEA3E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B3164A13-D2CE-5342-8D75-2ADD2934967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1593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DF3D0604-3EEB-7547-A86F-8B3EFC40A3EC}"/>
              </a:ext>
            </a:extLst>
          </p:cNvPr>
          <p:cNvSpPr/>
          <p:nvPr userDrawn="1"/>
        </p:nvSpPr>
        <p:spPr>
          <a:xfrm>
            <a:off x="384784" y="4504759"/>
            <a:ext cx="4321328" cy="1964632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chemeClr val="accent4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CC14CCF0-8BA3-264F-9F0E-ECBF2D29998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41CD3697-753A-0647-9FAB-C202C65A37F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5715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D8A86F5A-A513-9341-866D-7D9CDC0849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583914F-58FB-B34E-8161-C66E669476AF}"/>
              </a:ext>
            </a:extLst>
          </p:cNvPr>
          <p:cNvGrpSpPr/>
          <p:nvPr userDrawn="1"/>
        </p:nvGrpSpPr>
        <p:grpSpPr>
          <a:xfrm>
            <a:off x="-562704" y="4391077"/>
            <a:ext cx="5338709" cy="2177830"/>
            <a:chOff x="-2229" y="2361812"/>
            <a:chExt cx="11067619" cy="4514835"/>
          </a:xfrm>
          <a:solidFill>
            <a:schemeClr val="accent4"/>
          </a:solidFill>
        </p:grpSpPr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E1FD4820-850C-3047-9711-AD5DD789A3DD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E3AE8E64-5267-3141-A055-FBE33FE8BF5B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4413C9C-C76C-B642-B162-F8DBD3B14B9D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5A5CFF8B-1DAA-6C49-BE97-25191944300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pic>
        <p:nvPicPr>
          <p:cNvPr id="13" name="Graphic 31">
            <a:extLst>
              <a:ext uri="{FF2B5EF4-FFF2-40B4-BE49-F238E27FC236}">
                <a16:creationId xmlns:a16="http://schemas.microsoft.com/office/drawing/2014/main" id="{F0A764D6-0F7D-EB44-A897-7F9C735CB5F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7803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4070352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8857B351-2725-8440-AA09-147EA78EACC8}"/>
              </a:ext>
            </a:extLst>
          </p:cNvPr>
          <p:cNvSpPr/>
          <p:nvPr userDrawn="1"/>
        </p:nvSpPr>
        <p:spPr>
          <a:xfrm>
            <a:off x="-84149" y="4328581"/>
            <a:ext cx="4637893" cy="1993841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accent4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38D7BEBB-3A9D-CE4F-9ABE-4764209FC9C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451FE4A-F1CC-BF41-8328-846960CA95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BCFD0822-3499-0C44-8A3C-3118EA298E6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1146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89A70FBC-EACC-CB4D-8FF2-D940F655459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E3AD9FC4-14AA-FE45-A908-CEA608187AD1}"/>
              </a:ext>
            </a:extLst>
          </p:cNvPr>
          <p:cNvSpPr/>
          <p:nvPr userDrawn="1"/>
        </p:nvSpPr>
        <p:spPr>
          <a:xfrm>
            <a:off x="760702" y="4249625"/>
            <a:ext cx="4001620" cy="1963059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accent4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19216210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B8FDF2C7-07B4-C044-8A2A-5A95A38A7A75}"/>
              </a:ext>
            </a:extLst>
          </p:cNvPr>
          <p:cNvSpPr/>
          <p:nvPr userDrawn="1"/>
        </p:nvSpPr>
        <p:spPr>
          <a:xfrm>
            <a:off x="532679" y="4057904"/>
            <a:ext cx="4344121" cy="2131078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accent4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877B1AE-DDD5-344B-B1BD-90E64517C1BF}"/>
              </a:ext>
            </a:extLst>
          </p:cNvPr>
          <p:cNvSpPr/>
          <p:nvPr userDrawn="1"/>
        </p:nvSpPr>
        <p:spPr>
          <a:xfrm>
            <a:off x="0" y="4968240"/>
            <a:ext cx="738525" cy="33092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09930038-7324-754A-9850-A216F52D7ED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44179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F7F1DFDE-2237-1A41-BE09-8566981A4A31}"/>
              </a:ext>
            </a:extLst>
          </p:cNvPr>
          <p:cNvSpPr/>
          <p:nvPr userDrawn="1"/>
        </p:nvSpPr>
        <p:spPr>
          <a:xfrm>
            <a:off x="1236864" y="4142571"/>
            <a:ext cx="3512936" cy="3996435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chemeClr val="accent4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CDF1ACB8-AF73-DE42-B25D-407198650B9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352927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0" name="Graphic 31">
            <a:extLst>
              <a:ext uri="{FF2B5EF4-FFF2-40B4-BE49-F238E27FC236}">
                <a16:creationId xmlns:a16="http://schemas.microsoft.com/office/drawing/2014/main" id="{CCC3FDA3-772C-6242-A8B9-D7125563CE8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3AE319F-CE2E-AE43-9BFF-5538F7EE6AF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C80F07E2-51B4-654E-A1CA-3B756AF75623}"/>
              </a:ext>
            </a:extLst>
          </p:cNvPr>
          <p:cNvSpPr/>
          <p:nvPr userDrawn="1"/>
        </p:nvSpPr>
        <p:spPr>
          <a:xfrm>
            <a:off x="843210" y="4431729"/>
            <a:ext cx="4136901" cy="1728688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E45BD70D-705E-6C48-85F0-2B8B8D29C24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603946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_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5AFE35B4-921A-C145-8647-3DC89DF1E25E}"/>
              </a:ext>
            </a:extLst>
          </p:cNvPr>
          <p:cNvSpPr/>
          <p:nvPr userDrawn="1"/>
        </p:nvSpPr>
        <p:spPr>
          <a:xfrm>
            <a:off x="532679" y="4141127"/>
            <a:ext cx="4321328" cy="1964632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61090407-4F3B-F847-A7AB-C8C0EFB28AF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723026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1C13B23-0164-1C4E-9E7A-3F1ECA7824F7}"/>
              </a:ext>
            </a:extLst>
          </p:cNvPr>
          <p:cNvGrpSpPr/>
          <p:nvPr userDrawn="1"/>
        </p:nvGrpSpPr>
        <p:grpSpPr>
          <a:xfrm>
            <a:off x="3297653" y="2366579"/>
            <a:ext cx="7767721" cy="4491421"/>
            <a:chOff x="7799133" y="1870745"/>
            <a:chExt cx="1010349" cy="584292"/>
          </a:xfrm>
          <a:solidFill>
            <a:srgbClr val="004050"/>
          </a:solidFill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/>
          </p:nvSpPr>
          <p:spPr>
            <a:xfrm>
              <a:off x="7799260" y="1870745"/>
              <a:ext cx="749300" cy="247650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9300" h="247650">
                  <a:moveTo>
                    <a:pt x="749871" y="248186"/>
                  </a:moveTo>
                  <a:lnTo>
                    <a:pt x="0" y="248186"/>
                  </a:lnTo>
                  <a:lnTo>
                    <a:pt x="0" y="192497"/>
                  </a:lnTo>
                  <a:lnTo>
                    <a:pt x="603885" y="192497"/>
                  </a:lnTo>
                  <a:cubicBezTo>
                    <a:pt x="546036" y="134140"/>
                    <a:pt x="492760" y="74768"/>
                    <a:pt x="457200" y="219"/>
                  </a:cubicBezTo>
                  <a:cubicBezTo>
                    <a:pt x="477583" y="219"/>
                    <a:pt x="496443" y="854"/>
                    <a:pt x="515239" y="219"/>
                  </a:cubicBezTo>
                  <a:cubicBezTo>
                    <a:pt x="524031" y="-1141"/>
                    <a:pt x="532543" y="3956"/>
                    <a:pt x="535495" y="12347"/>
                  </a:cubicBezTo>
                  <a:cubicBezTo>
                    <a:pt x="553057" y="45816"/>
                    <a:pt x="574730" y="76961"/>
                    <a:pt x="600011" y="105057"/>
                  </a:cubicBezTo>
                  <a:cubicBezTo>
                    <a:pt x="643639" y="155126"/>
                    <a:pt x="691855" y="201004"/>
                    <a:pt x="744030" y="242090"/>
                  </a:cubicBezTo>
                  <a:cubicBezTo>
                    <a:pt x="745808" y="243551"/>
                    <a:pt x="747585" y="245011"/>
                    <a:pt x="749236" y="246535"/>
                  </a:cubicBezTo>
                  <a:cubicBezTo>
                    <a:pt x="749554" y="246599"/>
                    <a:pt x="749554" y="247170"/>
                    <a:pt x="749871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9B9C1B07-7BAD-DD4F-97E1-2FD89B2D1C40}"/>
                </a:ext>
              </a:extLst>
            </p:cNvPr>
            <p:cNvSpPr/>
            <p:nvPr/>
          </p:nvSpPr>
          <p:spPr>
            <a:xfrm>
              <a:off x="7799133" y="2208657"/>
              <a:ext cx="749300" cy="241300"/>
            </a:xfrm>
            <a:custGeom>
              <a:avLst/>
              <a:gdLst>
                <a:gd name="connsiteX0" fmla="*/ 601091 w 749300"/>
                <a:gd name="connsiteY0" fmla="*/ 55689 h 241300"/>
                <a:gd name="connsiteX1" fmla="*/ 0 w 749300"/>
                <a:gd name="connsiteY1" fmla="*/ 55689 h 241300"/>
                <a:gd name="connsiteX2" fmla="*/ 0 w 749300"/>
                <a:gd name="connsiteY2" fmla="*/ 0 h 241300"/>
                <a:gd name="connsiteX3" fmla="*/ 751269 w 749300"/>
                <a:gd name="connsiteY3" fmla="*/ 0 h 241300"/>
                <a:gd name="connsiteX4" fmla="*/ 720598 w 749300"/>
                <a:gd name="connsiteY4" fmla="*/ 25845 h 241300"/>
                <a:gd name="connsiteX5" fmla="*/ 586550 w 749300"/>
                <a:gd name="connsiteY5" fmla="*/ 159893 h 241300"/>
                <a:gd name="connsiteX6" fmla="*/ 531813 w 749300"/>
                <a:gd name="connsiteY6" fmla="*/ 241871 h 241300"/>
                <a:gd name="connsiteX7" fmla="*/ 524701 w 749300"/>
                <a:gd name="connsiteY7" fmla="*/ 246824 h 241300"/>
                <a:gd name="connsiteX8" fmla="*/ 461835 w 749300"/>
                <a:gd name="connsiteY8" fmla="*/ 246824 h 241300"/>
                <a:gd name="connsiteX9" fmla="*/ 458216 w 749300"/>
                <a:gd name="connsiteY9" fmla="*/ 246317 h 241300"/>
                <a:gd name="connsiteX10" fmla="*/ 522478 w 749300"/>
                <a:gd name="connsiteY10" fmla="*/ 144717 h 241300"/>
                <a:gd name="connsiteX11" fmla="*/ 601091 w 749300"/>
                <a:gd name="connsiteY11" fmla="*/ 55689 h 241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9300" h="241300">
                  <a:moveTo>
                    <a:pt x="601091" y="55689"/>
                  </a:moveTo>
                  <a:lnTo>
                    <a:pt x="0" y="55689"/>
                  </a:lnTo>
                  <a:lnTo>
                    <a:pt x="0" y="0"/>
                  </a:lnTo>
                  <a:lnTo>
                    <a:pt x="751269" y="0"/>
                  </a:lnTo>
                  <a:cubicBezTo>
                    <a:pt x="740220" y="9335"/>
                    <a:pt x="730377" y="17526"/>
                    <a:pt x="720598" y="25845"/>
                  </a:cubicBezTo>
                  <a:cubicBezTo>
                    <a:pt x="672008" y="66441"/>
                    <a:pt x="627146" y="111303"/>
                    <a:pt x="586550" y="159893"/>
                  </a:cubicBezTo>
                  <a:cubicBezTo>
                    <a:pt x="565442" y="185196"/>
                    <a:pt x="547093" y="212678"/>
                    <a:pt x="531813" y="241871"/>
                  </a:cubicBezTo>
                  <a:cubicBezTo>
                    <a:pt x="530328" y="244527"/>
                    <a:pt x="527706" y="246353"/>
                    <a:pt x="524701" y="246824"/>
                  </a:cubicBezTo>
                  <a:cubicBezTo>
                    <a:pt x="503746" y="247205"/>
                    <a:pt x="482791" y="246824"/>
                    <a:pt x="461835" y="246824"/>
                  </a:cubicBezTo>
                  <a:cubicBezTo>
                    <a:pt x="460621" y="246721"/>
                    <a:pt x="459412" y="246551"/>
                    <a:pt x="458216" y="246317"/>
                  </a:cubicBezTo>
                  <a:cubicBezTo>
                    <a:pt x="475005" y="209733"/>
                    <a:pt x="496619" y="175563"/>
                    <a:pt x="522478" y="144717"/>
                  </a:cubicBezTo>
                  <a:cubicBezTo>
                    <a:pt x="547751" y="114554"/>
                    <a:pt x="574802" y="85471"/>
                    <a:pt x="601091" y="55689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428482" y="1870837"/>
              <a:ext cx="381000" cy="584200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</p:grpSp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1169541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2" name="Rectangle 1"/>
          <p:cNvSpPr/>
          <p:nvPr userDrawn="1"/>
        </p:nvSpPr>
        <p:spPr>
          <a:xfrm>
            <a:off x="0" y="3843795"/>
            <a:ext cx="8229600" cy="432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4" name="Rectangle 13"/>
          <p:cNvSpPr/>
          <p:nvPr userDrawn="1"/>
        </p:nvSpPr>
        <p:spPr>
          <a:xfrm>
            <a:off x="-10131" y="4967139"/>
            <a:ext cx="8239732" cy="432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306137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-754639" y="4113557"/>
            <a:ext cx="5797612" cy="2365031"/>
            <a:chOff x="-2229" y="2361812"/>
            <a:chExt cx="11067619" cy="4514835"/>
          </a:xfrm>
          <a:solidFill>
            <a:schemeClr val="accent3"/>
          </a:solidFill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pic>
        <p:nvPicPr>
          <p:cNvPr id="10" name="Graphic 31">
            <a:extLst>
              <a:ext uri="{FF2B5EF4-FFF2-40B4-BE49-F238E27FC236}">
                <a16:creationId xmlns:a16="http://schemas.microsoft.com/office/drawing/2014/main" id="{CCC3FDA3-772C-6242-A8B9-D7125563CE8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3AE319F-CE2E-AE43-9BFF-5538F7EE6AF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E49C0454-8721-7947-A56E-58D569350C2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605239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_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BA8E277A-0AB8-D043-A382-89558AF5F60C}"/>
              </a:ext>
            </a:extLst>
          </p:cNvPr>
          <p:cNvSpPr/>
          <p:nvPr userDrawn="1"/>
        </p:nvSpPr>
        <p:spPr>
          <a:xfrm>
            <a:off x="-533400" y="4101323"/>
            <a:ext cx="5300406" cy="2250265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E98B0132-AE9F-DA4C-9229-D8371E10A71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219148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DC08678F-C010-7546-A7A1-17A10477942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C244723F-EF77-3046-B511-E60DA7907AC2}"/>
              </a:ext>
            </a:extLst>
          </p:cNvPr>
          <p:cNvSpPr/>
          <p:nvPr userDrawn="1"/>
        </p:nvSpPr>
        <p:spPr>
          <a:xfrm>
            <a:off x="2422102" y="4970822"/>
            <a:ext cx="3546719" cy="1739900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34107806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0469B6E3-6CD5-4D4F-A57C-003069CEB064}"/>
              </a:ext>
            </a:extLst>
          </p:cNvPr>
          <p:cNvSpPr/>
          <p:nvPr userDrawn="1"/>
        </p:nvSpPr>
        <p:spPr>
          <a:xfrm>
            <a:off x="1789084" y="4890533"/>
            <a:ext cx="4478918" cy="2197205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1838B36-A078-CF4D-A693-2C3B6B5F0CD6}"/>
              </a:ext>
            </a:extLst>
          </p:cNvPr>
          <p:cNvSpPr/>
          <p:nvPr userDrawn="1"/>
        </p:nvSpPr>
        <p:spPr>
          <a:xfrm>
            <a:off x="0" y="5832402"/>
            <a:ext cx="3047640" cy="33886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A46C840F-99B2-8C4C-A37D-F1F388F0C20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486238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4" name="Freeform 13">
            <a:extLst>
              <a:ext uri="{FF2B5EF4-FFF2-40B4-BE49-F238E27FC236}">
                <a16:creationId xmlns:a16="http://schemas.microsoft.com/office/drawing/2014/main" id="{B3ABDBCC-56D7-7941-A0AC-0A070DEBA30C}"/>
              </a:ext>
            </a:extLst>
          </p:cNvPr>
          <p:cNvSpPr/>
          <p:nvPr userDrawn="1"/>
        </p:nvSpPr>
        <p:spPr>
          <a:xfrm>
            <a:off x="2980995" y="4828704"/>
            <a:ext cx="3115005" cy="3543735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739C13B6-7320-8544-8C3F-972BE573F6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704652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Freeform 12">
            <a:extLst>
              <a:ext uri="{FF2B5EF4-FFF2-40B4-BE49-F238E27FC236}">
                <a16:creationId xmlns:a16="http://schemas.microsoft.com/office/drawing/2014/main" id="{7B0E7391-6002-FB45-BBA6-F3FB8D17702E}"/>
              </a:ext>
            </a:extLst>
          </p:cNvPr>
          <p:cNvSpPr/>
          <p:nvPr userDrawn="1"/>
        </p:nvSpPr>
        <p:spPr>
          <a:xfrm>
            <a:off x="2438400" y="4986716"/>
            <a:ext cx="3800356" cy="1588056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chemeClr val="accent4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1032C547-F94C-1241-9D31-1F73ADBB249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453464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995C290C-8FFE-F94A-AD94-999FF732A5AE}"/>
              </a:ext>
            </a:extLst>
          </p:cNvPr>
          <p:cNvSpPr/>
          <p:nvPr userDrawn="1"/>
        </p:nvSpPr>
        <p:spPr>
          <a:xfrm>
            <a:off x="2260600" y="4883058"/>
            <a:ext cx="3978156" cy="1808614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chemeClr val="accent4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>
              <a:solidFill>
                <a:srgbClr val="FF0000"/>
              </a:solidFill>
            </a:endParaRPr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698D41BD-7B3B-1742-B394-CDE3B9E03C5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841213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468EB35F-FFAA-8442-BF5E-3C5271F7E98F}"/>
              </a:ext>
            </a:extLst>
          </p:cNvPr>
          <p:cNvGrpSpPr/>
          <p:nvPr userDrawn="1"/>
        </p:nvGrpSpPr>
        <p:grpSpPr>
          <a:xfrm>
            <a:off x="809430" y="4944517"/>
            <a:ext cx="5224040" cy="2153538"/>
            <a:chOff x="-2229" y="2361812"/>
            <a:chExt cx="11067619" cy="4514835"/>
          </a:xfrm>
          <a:solidFill>
            <a:schemeClr val="accent4"/>
          </a:solidFill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AB1585F1-E215-1548-8637-7E8C0385C15A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4F563A89-DCDC-4C47-92E0-B3686C8D66F2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DCBCC570-67B4-834A-BD7A-4A77AA290CC5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9EFA3298-7FC1-5548-9F81-64937AC42EC6}"/>
              </a:ext>
            </a:extLst>
          </p:cNvPr>
          <p:cNvSpPr/>
          <p:nvPr userDrawn="1"/>
        </p:nvSpPr>
        <p:spPr>
          <a:xfrm>
            <a:off x="0" y="5647991"/>
            <a:ext cx="973290" cy="208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EA52628-6F84-8C43-AB11-FEC583CBC488}"/>
              </a:ext>
            </a:extLst>
          </p:cNvPr>
          <p:cNvSpPr/>
          <p:nvPr userDrawn="1"/>
        </p:nvSpPr>
        <p:spPr>
          <a:xfrm>
            <a:off x="0" y="6186279"/>
            <a:ext cx="973290" cy="208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E2A682AD-D487-474A-ACC8-8097477C312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686495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7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A47FC6CD-AA14-4D49-9723-6E8098A42BDE}"/>
              </a:ext>
            </a:extLst>
          </p:cNvPr>
          <p:cNvSpPr/>
          <p:nvPr userDrawn="1"/>
        </p:nvSpPr>
        <p:spPr>
          <a:xfrm>
            <a:off x="1089126" y="5113958"/>
            <a:ext cx="4705493" cy="1997697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accent4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A67683-0430-4240-B4B7-D18D14CA47BF}"/>
              </a:ext>
            </a:extLst>
          </p:cNvPr>
          <p:cNvSpPr/>
          <p:nvPr userDrawn="1"/>
        </p:nvSpPr>
        <p:spPr>
          <a:xfrm>
            <a:off x="-2933" y="5945277"/>
            <a:ext cx="1465659" cy="338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37A21872-726D-FD41-8C44-AEDB5C0435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88957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ctivity 0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DA6771C-F35D-C040-9B44-2A39B359F23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8559872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23413" y="749300"/>
            <a:ext cx="4679121" cy="2019300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Activity: </a:t>
            </a:r>
            <a:br>
              <a:rPr lang="en-US" noProof="0"/>
            </a:br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7123413" y="3201192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6887D20-DCD6-8E49-BF31-8F4C2FCCD421}"/>
              </a:ext>
            </a:extLst>
          </p:cNvPr>
          <p:cNvSpPr/>
          <p:nvPr userDrawn="1"/>
        </p:nvSpPr>
        <p:spPr>
          <a:xfrm>
            <a:off x="3094978" y="2463017"/>
            <a:ext cx="3525956" cy="4061544"/>
          </a:xfrm>
          <a:custGeom>
            <a:avLst/>
            <a:gdLst>
              <a:gd name="connsiteX0" fmla="*/ 1008895 w 1003300"/>
              <a:gd name="connsiteY0" fmla="*/ 731076 h 1155700"/>
              <a:gd name="connsiteX1" fmla="*/ 581921 w 1003300"/>
              <a:gd name="connsiteY1" fmla="*/ 1157986 h 1155700"/>
              <a:gd name="connsiteX2" fmla="*/ 581921 w 1003300"/>
              <a:gd name="connsiteY2" fmla="*/ 932371 h 1155700"/>
              <a:gd name="connsiteX3" fmla="*/ 565728 w 1003300"/>
              <a:gd name="connsiteY3" fmla="*/ 932371 h 1155700"/>
              <a:gd name="connsiteX4" fmla="*/ 485337 w 1003300"/>
              <a:gd name="connsiteY4" fmla="*/ 923163 h 1155700"/>
              <a:gd name="connsiteX5" fmla="*/ 405454 w 1003300"/>
              <a:gd name="connsiteY5" fmla="*/ 877824 h 1155700"/>
              <a:gd name="connsiteX6" fmla="*/ 306585 w 1003300"/>
              <a:gd name="connsiteY6" fmla="*/ 784035 h 1155700"/>
              <a:gd name="connsiteX7" fmla="*/ 114497 w 1003300"/>
              <a:gd name="connsiteY7" fmla="*/ 591312 h 1155700"/>
              <a:gd name="connsiteX8" fmla="*/ 29534 w 1003300"/>
              <a:gd name="connsiteY8" fmla="*/ 484251 h 1155700"/>
              <a:gd name="connsiteX9" fmla="*/ 7500 w 1003300"/>
              <a:gd name="connsiteY9" fmla="*/ 408051 h 1155700"/>
              <a:gd name="connsiteX10" fmla="*/ 452 w 1003300"/>
              <a:gd name="connsiteY10" fmla="*/ 282766 h 1155700"/>
              <a:gd name="connsiteX11" fmla="*/ 452 w 1003300"/>
              <a:gd name="connsiteY11" fmla="*/ 10668 h 1155700"/>
              <a:gd name="connsiteX12" fmla="*/ 452 w 1003300"/>
              <a:gd name="connsiteY12" fmla="*/ 1333 h 1155700"/>
              <a:gd name="connsiteX13" fmla="*/ 201937 w 1003300"/>
              <a:gd name="connsiteY13" fmla="*/ 203200 h 1155700"/>
              <a:gd name="connsiteX14" fmla="*/ 405137 w 1003300"/>
              <a:gd name="connsiteY14" fmla="*/ 0 h 1155700"/>
              <a:gd name="connsiteX15" fmla="*/ 405137 w 1003300"/>
              <a:gd name="connsiteY15" fmla="*/ 527876 h 1155700"/>
              <a:gd name="connsiteX16" fmla="*/ 573221 w 1003300"/>
              <a:gd name="connsiteY16" fmla="*/ 527876 h 1155700"/>
              <a:gd name="connsiteX17" fmla="*/ 581984 w 1003300"/>
              <a:gd name="connsiteY17" fmla="*/ 518732 h 1155700"/>
              <a:gd name="connsiteX18" fmla="*/ 581984 w 1003300"/>
              <a:gd name="connsiteY18" fmla="*/ 303975 h 1155700"/>
              <a:gd name="connsiteX19" fmla="*/ 1008895 w 1003300"/>
              <a:gd name="connsiteY19" fmla="*/ 731076 h 1155700"/>
              <a:gd name="connsiteX20" fmla="*/ 649929 w 1003300"/>
              <a:gd name="connsiteY20" fmla="*/ 864426 h 1155700"/>
              <a:gd name="connsiteX21" fmla="*/ 649929 w 1003300"/>
              <a:gd name="connsiteY21" fmla="*/ 991807 h 1155700"/>
              <a:gd name="connsiteX22" fmla="*/ 911359 w 1003300"/>
              <a:gd name="connsiteY22" fmla="*/ 730568 h 1155700"/>
              <a:gd name="connsiteX23" fmla="*/ 649231 w 1003300"/>
              <a:gd name="connsiteY23" fmla="*/ 468376 h 1155700"/>
              <a:gd name="connsiteX24" fmla="*/ 649231 w 1003300"/>
              <a:gd name="connsiteY24" fmla="*/ 595693 h 1155700"/>
              <a:gd name="connsiteX25" fmla="*/ 216732 w 1003300"/>
              <a:gd name="connsiteY25" fmla="*/ 595693 h 1155700"/>
              <a:gd name="connsiteX26" fmla="*/ 221558 w 1003300"/>
              <a:gd name="connsiteY26" fmla="*/ 601091 h 1155700"/>
              <a:gd name="connsiteX27" fmla="*/ 427870 w 1003300"/>
              <a:gd name="connsiteY27" fmla="*/ 807720 h 1155700"/>
              <a:gd name="connsiteX28" fmla="*/ 542170 w 1003300"/>
              <a:gd name="connsiteY28" fmla="*/ 862457 h 1155700"/>
              <a:gd name="connsiteX29" fmla="*/ 624720 w 1003300"/>
              <a:gd name="connsiteY29" fmla="*/ 864426 h 1155700"/>
              <a:gd name="connsiteX30" fmla="*/ 649929 w 1003300"/>
              <a:gd name="connsiteY30" fmla="*/ 864426 h 1155700"/>
              <a:gd name="connsiteX31" fmla="*/ 68523 w 1003300"/>
              <a:gd name="connsiteY31" fmla="*/ 162941 h 1155700"/>
              <a:gd name="connsiteX32" fmla="*/ 68142 w 1003300"/>
              <a:gd name="connsiteY32" fmla="*/ 168275 h 1155700"/>
              <a:gd name="connsiteX33" fmla="*/ 68460 w 1003300"/>
              <a:gd name="connsiteY33" fmla="*/ 339725 h 1155700"/>
              <a:gd name="connsiteX34" fmla="*/ 75318 w 1003300"/>
              <a:gd name="connsiteY34" fmla="*/ 411162 h 1155700"/>
              <a:gd name="connsiteX35" fmla="*/ 127325 w 1003300"/>
              <a:gd name="connsiteY35" fmla="*/ 494665 h 1155700"/>
              <a:gd name="connsiteX36" fmla="*/ 203207 w 1003300"/>
              <a:gd name="connsiteY36" fmla="*/ 521780 h 1155700"/>
              <a:gd name="connsiteX37" fmla="*/ 333889 w 1003300"/>
              <a:gd name="connsiteY37" fmla="*/ 527558 h 1155700"/>
              <a:gd name="connsiteX38" fmla="*/ 336937 w 1003300"/>
              <a:gd name="connsiteY38" fmla="*/ 526732 h 1155700"/>
              <a:gd name="connsiteX39" fmla="*/ 336938 w 1003300"/>
              <a:gd name="connsiteY39" fmla="*/ 162243 h 1155700"/>
              <a:gd name="connsiteX40" fmla="*/ 202508 w 1003300"/>
              <a:gd name="connsiteY40" fmla="*/ 295021 h 115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003300" h="1155700">
                <a:moveTo>
                  <a:pt x="1008895" y="731076"/>
                </a:moveTo>
                <a:lnTo>
                  <a:pt x="581921" y="1157986"/>
                </a:lnTo>
                <a:lnTo>
                  <a:pt x="581921" y="932371"/>
                </a:lnTo>
                <a:lnTo>
                  <a:pt x="565728" y="932371"/>
                </a:lnTo>
                <a:cubicBezTo>
                  <a:pt x="538636" y="932998"/>
                  <a:pt x="511586" y="929900"/>
                  <a:pt x="485337" y="923163"/>
                </a:cubicBezTo>
                <a:cubicBezTo>
                  <a:pt x="455495" y="914588"/>
                  <a:pt x="428116" y="899048"/>
                  <a:pt x="405454" y="877824"/>
                </a:cubicBezTo>
                <a:cubicBezTo>
                  <a:pt x="371736" y="847407"/>
                  <a:pt x="338843" y="815975"/>
                  <a:pt x="306585" y="784035"/>
                </a:cubicBezTo>
                <a:cubicBezTo>
                  <a:pt x="242111" y="720238"/>
                  <a:pt x="178082" y="655997"/>
                  <a:pt x="114497" y="591312"/>
                </a:cubicBezTo>
                <a:cubicBezTo>
                  <a:pt x="82430" y="558737"/>
                  <a:pt x="52140" y="524510"/>
                  <a:pt x="29534" y="484251"/>
                </a:cubicBezTo>
                <a:cubicBezTo>
                  <a:pt x="16810" y="460725"/>
                  <a:pt x="9295" y="434737"/>
                  <a:pt x="7500" y="408051"/>
                </a:cubicBezTo>
                <a:cubicBezTo>
                  <a:pt x="3944" y="366395"/>
                  <a:pt x="1150" y="324548"/>
                  <a:pt x="452" y="282766"/>
                </a:cubicBezTo>
                <a:cubicBezTo>
                  <a:pt x="-565" y="192087"/>
                  <a:pt x="452" y="101346"/>
                  <a:pt x="452" y="10668"/>
                </a:cubicBezTo>
                <a:lnTo>
                  <a:pt x="452" y="1333"/>
                </a:lnTo>
                <a:cubicBezTo>
                  <a:pt x="67952" y="68961"/>
                  <a:pt x="134817" y="135890"/>
                  <a:pt x="201937" y="203200"/>
                </a:cubicBezTo>
                <a:lnTo>
                  <a:pt x="405137" y="0"/>
                </a:lnTo>
                <a:lnTo>
                  <a:pt x="405137" y="527876"/>
                </a:lnTo>
                <a:cubicBezTo>
                  <a:pt x="408185" y="527876"/>
                  <a:pt x="519818" y="527876"/>
                  <a:pt x="573221" y="527876"/>
                </a:cubicBezTo>
                <a:cubicBezTo>
                  <a:pt x="580524" y="527876"/>
                  <a:pt x="581984" y="525463"/>
                  <a:pt x="581984" y="518732"/>
                </a:cubicBezTo>
                <a:cubicBezTo>
                  <a:pt x="581984" y="449516"/>
                  <a:pt x="581984" y="305435"/>
                  <a:pt x="581984" y="303975"/>
                </a:cubicBezTo>
                <a:cubicBezTo>
                  <a:pt x="580778" y="304292"/>
                  <a:pt x="1010038" y="732028"/>
                  <a:pt x="1008895" y="731076"/>
                </a:cubicBezTo>
                <a:close/>
                <a:moveTo>
                  <a:pt x="649929" y="864426"/>
                </a:moveTo>
                <a:lnTo>
                  <a:pt x="649929" y="991807"/>
                </a:lnTo>
                <a:cubicBezTo>
                  <a:pt x="737601" y="904092"/>
                  <a:pt x="824745" y="817012"/>
                  <a:pt x="911359" y="730568"/>
                </a:cubicBezTo>
                <a:lnTo>
                  <a:pt x="649231" y="468376"/>
                </a:lnTo>
                <a:lnTo>
                  <a:pt x="649231" y="595693"/>
                </a:lnTo>
                <a:lnTo>
                  <a:pt x="216732" y="595693"/>
                </a:lnTo>
                <a:cubicBezTo>
                  <a:pt x="218955" y="598170"/>
                  <a:pt x="220162" y="599757"/>
                  <a:pt x="221558" y="601091"/>
                </a:cubicBezTo>
                <a:cubicBezTo>
                  <a:pt x="290265" y="669967"/>
                  <a:pt x="359036" y="738844"/>
                  <a:pt x="427870" y="807720"/>
                </a:cubicBezTo>
                <a:cubicBezTo>
                  <a:pt x="459620" y="839470"/>
                  <a:pt x="496894" y="859473"/>
                  <a:pt x="542170" y="862457"/>
                </a:cubicBezTo>
                <a:cubicBezTo>
                  <a:pt x="569665" y="864235"/>
                  <a:pt x="597288" y="863854"/>
                  <a:pt x="624720" y="864426"/>
                </a:cubicBezTo>
                <a:cubicBezTo>
                  <a:pt x="632721" y="864553"/>
                  <a:pt x="640404" y="864426"/>
                  <a:pt x="649929" y="864426"/>
                </a:cubicBezTo>
                <a:close/>
                <a:moveTo>
                  <a:pt x="68523" y="162941"/>
                </a:moveTo>
                <a:cubicBezTo>
                  <a:pt x="68523" y="164402"/>
                  <a:pt x="68142" y="166370"/>
                  <a:pt x="68142" y="168275"/>
                </a:cubicBezTo>
                <a:cubicBezTo>
                  <a:pt x="68142" y="225425"/>
                  <a:pt x="67507" y="282575"/>
                  <a:pt x="68460" y="339725"/>
                </a:cubicBezTo>
                <a:cubicBezTo>
                  <a:pt x="68770" y="363686"/>
                  <a:pt x="71064" y="387580"/>
                  <a:pt x="75318" y="411162"/>
                </a:cubicBezTo>
                <a:cubicBezTo>
                  <a:pt x="81668" y="445326"/>
                  <a:pt x="97289" y="474662"/>
                  <a:pt x="127325" y="494665"/>
                </a:cubicBezTo>
                <a:cubicBezTo>
                  <a:pt x="150463" y="508873"/>
                  <a:pt x="176305" y="518107"/>
                  <a:pt x="203207" y="521780"/>
                </a:cubicBezTo>
                <a:cubicBezTo>
                  <a:pt x="246514" y="529273"/>
                  <a:pt x="290265" y="527621"/>
                  <a:pt x="333889" y="527558"/>
                </a:cubicBezTo>
                <a:cubicBezTo>
                  <a:pt x="334936" y="527411"/>
                  <a:pt x="335960" y="527133"/>
                  <a:pt x="336937" y="526732"/>
                </a:cubicBezTo>
                <a:lnTo>
                  <a:pt x="336938" y="162243"/>
                </a:lnTo>
                <a:lnTo>
                  <a:pt x="202508" y="295021"/>
                </a:lnTo>
                <a:close/>
              </a:path>
            </a:pathLst>
          </a:cu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31233457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>
            <a:extLst>
              <a:ext uri="{FF2B5EF4-FFF2-40B4-BE49-F238E27FC236}">
                <a16:creationId xmlns:a16="http://schemas.microsoft.com/office/drawing/2014/main" id="{61FA821A-0A50-424D-A225-45CEE1614094}"/>
              </a:ext>
            </a:extLst>
          </p:cNvPr>
          <p:cNvSpPr/>
          <p:nvPr userDrawn="1"/>
        </p:nvSpPr>
        <p:spPr>
          <a:xfrm>
            <a:off x="-476898" y="-23149"/>
            <a:ext cx="10532124" cy="4160144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rgbClr val="004050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991775"/>
            <a:ext cx="5627171" cy="1996915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988920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ctivity 02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1257CD7-3573-8840-90AB-DBEEF1DD3D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840623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23413" y="749300"/>
            <a:ext cx="4679121" cy="2019300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Activity: </a:t>
            </a:r>
            <a:br>
              <a:rPr lang="en-US" noProof="0"/>
            </a:br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7123413" y="3201192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6887D20-DCD6-8E49-BF31-8F4C2FCCD421}"/>
              </a:ext>
            </a:extLst>
          </p:cNvPr>
          <p:cNvSpPr/>
          <p:nvPr userDrawn="1"/>
        </p:nvSpPr>
        <p:spPr>
          <a:xfrm>
            <a:off x="3094978" y="2463017"/>
            <a:ext cx="3525956" cy="4061544"/>
          </a:xfrm>
          <a:custGeom>
            <a:avLst/>
            <a:gdLst>
              <a:gd name="connsiteX0" fmla="*/ 1008895 w 1003300"/>
              <a:gd name="connsiteY0" fmla="*/ 731076 h 1155700"/>
              <a:gd name="connsiteX1" fmla="*/ 581921 w 1003300"/>
              <a:gd name="connsiteY1" fmla="*/ 1157986 h 1155700"/>
              <a:gd name="connsiteX2" fmla="*/ 581921 w 1003300"/>
              <a:gd name="connsiteY2" fmla="*/ 932371 h 1155700"/>
              <a:gd name="connsiteX3" fmla="*/ 565728 w 1003300"/>
              <a:gd name="connsiteY3" fmla="*/ 932371 h 1155700"/>
              <a:gd name="connsiteX4" fmla="*/ 485337 w 1003300"/>
              <a:gd name="connsiteY4" fmla="*/ 923163 h 1155700"/>
              <a:gd name="connsiteX5" fmla="*/ 405454 w 1003300"/>
              <a:gd name="connsiteY5" fmla="*/ 877824 h 1155700"/>
              <a:gd name="connsiteX6" fmla="*/ 306585 w 1003300"/>
              <a:gd name="connsiteY6" fmla="*/ 784035 h 1155700"/>
              <a:gd name="connsiteX7" fmla="*/ 114497 w 1003300"/>
              <a:gd name="connsiteY7" fmla="*/ 591312 h 1155700"/>
              <a:gd name="connsiteX8" fmla="*/ 29534 w 1003300"/>
              <a:gd name="connsiteY8" fmla="*/ 484251 h 1155700"/>
              <a:gd name="connsiteX9" fmla="*/ 7500 w 1003300"/>
              <a:gd name="connsiteY9" fmla="*/ 408051 h 1155700"/>
              <a:gd name="connsiteX10" fmla="*/ 452 w 1003300"/>
              <a:gd name="connsiteY10" fmla="*/ 282766 h 1155700"/>
              <a:gd name="connsiteX11" fmla="*/ 452 w 1003300"/>
              <a:gd name="connsiteY11" fmla="*/ 10668 h 1155700"/>
              <a:gd name="connsiteX12" fmla="*/ 452 w 1003300"/>
              <a:gd name="connsiteY12" fmla="*/ 1333 h 1155700"/>
              <a:gd name="connsiteX13" fmla="*/ 201937 w 1003300"/>
              <a:gd name="connsiteY13" fmla="*/ 203200 h 1155700"/>
              <a:gd name="connsiteX14" fmla="*/ 405137 w 1003300"/>
              <a:gd name="connsiteY14" fmla="*/ 0 h 1155700"/>
              <a:gd name="connsiteX15" fmla="*/ 405137 w 1003300"/>
              <a:gd name="connsiteY15" fmla="*/ 527876 h 1155700"/>
              <a:gd name="connsiteX16" fmla="*/ 573221 w 1003300"/>
              <a:gd name="connsiteY16" fmla="*/ 527876 h 1155700"/>
              <a:gd name="connsiteX17" fmla="*/ 581984 w 1003300"/>
              <a:gd name="connsiteY17" fmla="*/ 518732 h 1155700"/>
              <a:gd name="connsiteX18" fmla="*/ 581984 w 1003300"/>
              <a:gd name="connsiteY18" fmla="*/ 303975 h 1155700"/>
              <a:gd name="connsiteX19" fmla="*/ 1008895 w 1003300"/>
              <a:gd name="connsiteY19" fmla="*/ 731076 h 1155700"/>
              <a:gd name="connsiteX20" fmla="*/ 649929 w 1003300"/>
              <a:gd name="connsiteY20" fmla="*/ 864426 h 1155700"/>
              <a:gd name="connsiteX21" fmla="*/ 649929 w 1003300"/>
              <a:gd name="connsiteY21" fmla="*/ 991807 h 1155700"/>
              <a:gd name="connsiteX22" fmla="*/ 911359 w 1003300"/>
              <a:gd name="connsiteY22" fmla="*/ 730568 h 1155700"/>
              <a:gd name="connsiteX23" fmla="*/ 649231 w 1003300"/>
              <a:gd name="connsiteY23" fmla="*/ 468376 h 1155700"/>
              <a:gd name="connsiteX24" fmla="*/ 649231 w 1003300"/>
              <a:gd name="connsiteY24" fmla="*/ 595693 h 1155700"/>
              <a:gd name="connsiteX25" fmla="*/ 216732 w 1003300"/>
              <a:gd name="connsiteY25" fmla="*/ 595693 h 1155700"/>
              <a:gd name="connsiteX26" fmla="*/ 221558 w 1003300"/>
              <a:gd name="connsiteY26" fmla="*/ 601091 h 1155700"/>
              <a:gd name="connsiteX27" fmla="*/ 427870 w 1003300"/>
              <a:gd name="connsiteY27" fmla="*/ 807720 h 1155700"/>
              <a:gd name="connsiteX28" fmla="*/ 542170 w 1003300"/>
              <a:gd name="connsiteY28" fmla="*/ 862457 h 1155700"/>
              <a:gd name="connsiteX29" fmla="*/ 624720 w 1003300"/>
              <a:gd name="connsiteY29" fmla="*/ 864426 h 1155700"/>
              <a:gd name="connsiteX30" fmla="*/ 649929 w 1003300"/>
              <a:gd name="connsiteY30" fmla="*/ 864426 h 1155700"/>
              <a:gd name="connsiteX31" fmla="*/ 68523 w 1003300"/>
              <a:gd name="connsiteY31" fmla="*/ 162941 h 1155700"/>
              <a:gd name="connsiteX32" fmla="*/ 68142 w 1003300"/>
              <a:gd name="connsiteY32" fmla="*/ 168275 h 1155700"/>
              <a:gd name="connsiteX33" fmla="*/ 68460 w 1003300"/>
              <a:gd name="connsiteY33" fmla="*/ 339725 h 1155700"/>
              <a:gd name="connsiteX34" fmla="*/ 75318 w 1003300"/>
              <a:gd name="connsiteY34" fmla="*/ 411162 h 1155700"/>
              <a:gd name="connsiteX35" fmla="*/ 127325 w 1003300"/>
              <a:gd name="connsiteY35" fmla="*/ 494665 h 1155700"/>
              <a:gd name="connsiteX36" fmla="*/ 203207 w 1003300"/>
              <a:gd name="connsiteY36" fmla="*/ 521780 h 1155700"/>
              <a:gd name="connsiteX37" fmla="*/ 333889 w 1003300"/>
              <a:gd name="connsiteY37" fmla="*/ 527558 h 1155700"/>
              <a:gd name="connsiteX38" fmla="*/ 336937 w 1003300"/>
              <a:gd name="connsiteY38" fmla="*/ 526732 h 1155700"/>
              <a:gd name="connsiteX39" fmla="*/ 336938 w 1003300"/>
              <a:gd name="connsiteY39" fmla="*/ 162243 h 1155700"/>
              <a:gd name="connsiteX40" fmla="*/ 202508 w 1003300"/>
              <a:gd name="connsiteY40" fmla="*/ 295021 h 115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003300" h="1155700">
                <a:moveTo>
                  <a:pt x="1008895" y="731076"/>
                </a:moveTo>
                <a:lnTo>
                  <a:pt x="581921" y="1157986"/>
                </a:lnTo>
                <a:lnTo>
                  <a:pt x="581921" y="932371"/>
                </a:lnTo>
                <a:lnTo>
                  <a:pt x="565728" y="932371"/>
                </a:lnTo>
                <a:cubicBezTo>
                  <a:pt x="538636" y="932998"/>
                  <a:pt x="511586" y="929900"/>
                  <a:pt x="485337" y="923163"/>
                </a:cubicBezTo>
                <a:cubicBezTo>
                  <a:pt x="455495" y="914588"/>
                  <a:pt x="428116" y="899048"/>
                  <a:pt x="405454" y="877824"/>
                </a:cubicBezTo>
                <a:cubicBezTo>
                  <a:pt x="371736" y="847407"/>
                  <a:pt x="338843" y="815975"/>
                  <a:pt x="306585" y="784035"/>
                </a:cubicBezTo>
                <a:cubicBezTo>
                  <a:pt x="242111" y="720238"/>
                  <a:pt x="178082" y="655997"/>
                  <a:pt x="114497" y="591312"/>
                </a:cubicBezTo>
                <a:cubicBezTo>
                  <a:pt x="82430" y="558737"/>
                  <a:pt x="52140" y="524510"/>
                  <a:pt x="29534" y="484251"/>
                </a:cubicBezTo>
                <a:cubicBezTo>
                  <a:pt x="16810" y="460725"/>
                  <a:pt x="9295" y="434737"/>
                  <a:pt x="7500" y="408051"/>
                </a:cubicBezTo>
                <a:cubicBezTo>
                  <a:pt x="3944" y="366395"/>
                  <a:pt x="1150" y="324548"/>
                  <a:pt x="452" y="282766"/>
                </a:cubicBezTo>
                <a:cubicBezTo>
                  <a:pt x="-565" y="192087"/>
                  <a:pt x="452" y="101346"/>
                  <a:pt x="452" y="10668"/>
                </a:cubicBezTo>
                <a:lnTo>
                  <a:pt x="452" y="1333"/>
                </a:lnTo>
                <a:cubicBezTo>
                  <a:pt x="67952" y="68961"/>
                  <a:pt x="134817" y="135890"/>
                  <a:pt x="201937" y="203200"/>
                </a:cubicBezTo>
                <a:lnTo>
                  <a:pt x="405137" y="0"/>
                </a:lnTo>
                <a:lnTo>
                  <a:pt x="405137" y="527876"/>
                </a:lnTo>
                <a:cubicBezTo>
                  <a:pt x="408185" y="527876"/>
                  <a:pt x="519818" y="527876"/>
                  <a:pt x="573221" y="527876"/>
                </a:cubicBezTo>
                <a:cubicBezTo>
                  <a:pt x="580524" y="527876"/>
                  <a:pt x="581984" y="525463"/>
                  <a:pt x="581984" y="518732"/>
                </a:cubicBezTo>
                <a:cubicBezTo>
                  <a:pt x="581984" y="449516"/>
                  <a:pt x="581984" y="305435"/>
                  <a:pt x="581984" y="303975"/>
                </a:cubicBezTo>
                <a:cubicBezTo>
                  <a:pt x="580778" y="304292"/>
                  <a:pt x="1010038" y="732028"/>
                  <a:pt x="1008895" y="731076"/>
                </a:cubicBezTo>
                <a:close/>
                <a:moveTo>
                  <a:pt x="649929" y="864426"/>
                </a:moveTo>
                <a:lnTo>
                  <a:pt x="649929" y="991807"/>
                </a:lnTo>
                <a:cubicBezTo>
                  <a:pt x="737601" y="904092"/>
                  <a:pt x="824745" y="817012"/>
                  <a:pt x="911359" y="730568"/>
                </a:cubicBezTo>
                <a:lnTo>
                  <a:pt x="649231" y="468376"/>
                </a:lnTo>
                <a:lnTo>
                  <a:pt x="649231" y="595693"/>
                </a:lnTo>
                <a:lnTo>
                  <a:pt x="216732" y="595693"/>
                </a:lnTo>
                <a:cubicBezTo>
                  <a:pt x="218955" y="598170"/>
                  <a:pt x="220162" y="599757"/>
                  <a:pt x="221558" y="601091"/>
                </a:cubicBezTo>
                <a:cubicBezTo>
                  <a:pt x="290265" y="669967"/>
                  <a:pt x="359036" y="738844"/>
                  <a:pt x="427870" y="807720"/>
                </a:cubicBezTo>
                <a:cubicBezTo>
                  <a:pt x="459620" y="839470"/>
                  <a:pt x="496894" y="859473"/>
                  <a:pt x="542170" y="862457"/>
                </a:cubicBezTo>
                <a:cubicBezTo>
                  <a:pt x="569665" y="864235"/>
                  <a:pt x="597288" y="863854"/>
                  <a:pt x="624720" y="864426"/>
                </a:cubicBezTo>
                <a:cubicBezTo>
                  <a:pt x="632721" y="864553"/>
                  <a:pt x="640404" y="864426"/>
                  <a:pt x="649929" y="864426"/>
                </a:cubicBezTo>
                <a:close/>
                <a:moveTo>
                  <a:pt x="68523" y="162941"/>
                </a:moveTo>
                <a:cubicBezTo>
                  <a:pt x="68523" y="164402"/>
                  <a:pt x="68142" y="166370"/>
                  <a:pt x="68142" y="168275"/>
                </a:cubicBezTo>
                <a:cubicBezTo>
                  <a:pt x="68142" y="225425"/>
                  <a:pt x="67507" y="282575"/>
                  <a:pt x="68460" y="339725"/>
                </a:cubicBezTo>
                <a:cubicBezTo>
                  <a:pt x="68770" y="363686"/>
                  <a:pt x="71064" y="387580"/>
                  <a:pt x="75318" y="411162"/>
                </a:cubicBezTo>
                <a:cubicBezTo>
                  <a:pt x="81668" y="445326"/>
                  <a:pt x="97289" y="474662"/>
                  <a:pt x="127325" y="494665"/>
                </a:cubicBezTo>
                <a:cubicBezTo>
                  <a:pt x="150463" y="508873"/>
                  <a:pt x="176305" y="518107"/>
                  <a:pt x="203207" y="521780"/>
                </a:cubicBezTo>
                <a:cubicBezTo>
                  <a:pt x="246514" y="529273"/>
                  <a:pt x="290265" y="527621"/>
                  <a:pt x="333889" y="527558"/>
                </a:cubicBezTo>
                <a:cubicBezTo>
                  <a:pt x="334936" y="527411"/>
                  <a:pt x="335960" y="527133"/>
                  <a:pt x="336937" y="526732"/>
                </a:cubicBezTo>
                <a:lnTo>
                  <a:pt x="336938" y="162243"/>
                </a:lnTo>
                <a:lnTo>
                  <a:pt x="202508" y="295021"/>
                </a:lnTo>
                <a:close/>
              </a:path>
            </a:pathLst>
          </a:cu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14690534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chemeClr val="bg1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Montserrat Black" panose="00000A00000000000000" pitchFamily="2" charset="0"/>
                <a:ea typeface="+mn-ea"/>
                <a:cs typeface="Montserrat Black" panose="00000A00000000000000" pitchFamily="2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194241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8001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rgbClr val="004050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Montserrat Black" panose="00000A00000000000000" pitchFamily="2" charset="0"/>
                <a:ea typeface="+mn-ea"/>
                <a:cs typeface="Montserrat Black" panose="00000A00000000000000" pitchFamily="2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511551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rgbClr val="004050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Montserrat Black" panose="00000A00000000000000" pitchFamily="2" charset="0"/>
                <a:ea typeface="+mn-ea"/>
                <a:cs typeface="Montserrat Black" panose="00000A00000000000000" pitchFamily="2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530999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rgbClr val="004050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Montserrat Black" panose="00000A00000000000000" pitchFamily="2" charset="0"/>
                <a:ea typeface="+mn-ea"/>
                <a:cs typeface="Montserrat Black" panose="00000A00000000000000" pitchFamily="2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437386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ope you enjoyed 0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FD23B75-35DE-5E44-8359-D873EADF111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4672"/>
          <a:stretch/>
        </p:blipFill>
        <p:spPr>
          <a:xfrm>
            <a:off x="3523317" y="1"/>
            <a:ext cx="8668683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grpSp>
        <p:nvGrpSpPr>
          <p:cNvPr id="4" name="Group 3"/>
          <p:cNvGrpSpPr/>
          <p:nvPr userDrawn="1"/>
        </p:nvGrpSpPr>
        <p:grpSpPr>
          <a:xfrm>
            <a:off x="-1698" y="3508800"/>
            <a:ext cx="7016130" cy="2425241"/>
            <a:chOff x="683" y="3508800"/>
            <a:chExt cx="7016130" cy="2425241"/>
          </a:xfrm>
          <a:solidFill>
            <a:srgbClr val="004050"/>
          </a:solidFill>
        </p:grpSpPr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683" y="3508800"/>
              <a:ext cx="5938619" cy="102700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566 w 1668566"/>
                <a:gd name="connsiteY0" fmla="*/ 248186 h 248186"/>
                <a:gd name="connsiteX1" fmla="*/ 1 w 1668566"/>
                <a:gd name="connsiteY1" fmla="*/ 248186 h 248186"/>
                <a:gd name="connsiteX2" fmla="*/ 229815 w 1668566"/>
                <a:gd name="connsiteY2" fmla="*/ 194032 h 248186"/>
                <a:gd name="connsiteX3" fmla="*/ 1522580 w 1668566"/>
                <a:gd name="connsiteY3" fmla="*/ 192497 h 248186"/>
                <a:gd name="connsiteX4" fmla="*/ 1375895 w 1668566"/>
                <a:gd name="connsiteY4" fmla="*/ 219 h 248186"/>
                <a:gd name="connsiteX5" fmla="*/ 1433934 w 1668566"/>
                <a:gd name="connsiteY5" fmla="*/ 219 h 248186"/>
                <a:gd name="connsiteX6" fmla="*/ 1454190 w 1668566"/>
                <a:gd name="connsiteY6" fmla="*/ 12347 h 248186"/>
                <a:gd name="connsiteX7" fmla="*/ 1518706 w 1668566"/>
                <a:gd name="connsiteY7" fmla="*/ 105057 h 248186"/>
                <a:gd name="connsiteX8" fmla="*/ 1662725 w 1668566"/>
                <a:gd name="connsiteY8" fmla="*/ 242090 h 248186"/>
                <a:gd name="connsiteX9" fmla="*/ 1667931 w 1668566"/>
                <a:gd name="connsiteY9" fmla="*/ 246535 h 248186"/>
                <a:gd name="connsiteX10" fmla="*/ 1668566 w 1668566"/>
                <a:gd name="connsiteY10" fmla="*/ 248186 h 248186"/>
                <a:gd name="connsiteX0" fmla="*/ 1440017 w 1440017"/>
                <a:gd name="connsiteY0" fmla="*/ 248186 h 248186"/>
                <a:gd name="connsiteX1" fmla="*/ 62 w 1440017"/>
                <a:gd name="connsiteY1" fmla="*/ 248186 h 248186"/>
                <a:gd name="connsiteX2" fmla="*/ 1266 w 1440017"/>
                <a:gd name="connsiteY2" fmla="*/ 194032 h 248186"/>
                <a:gd name="connsiteX3" fmla="*/ 1294031 w 1440017"/>
                <a:gd name="connsiteY3" fmla="*/ 192497 h 248186"/>
                <a:gd name="connsiteX4" fmla="*/ 1147346 w 1440017"/>
                <a:gd name="connsiteY4" fmla="*/ 219 h 248186"/>
                <a:gd name="connsiteX5" fmla="*/ 1205385 w 1440017"/>
                <a:gd name="connsiteY5" fmla="*/ 219 h 248186"/>
                <a:gd name="connsiteX6" fmla="*/ 1225641 w 1440017"/>
                <a:gd name="connsiteY6" fmla="*/ 12347 h 248186"/>
                <a:gd name="connsiteX7" fmla="*/ 1290157 w 1440017"/>
                <a:gd name="connsiteY7" fmla="*/ 105057 h 248186"/>
                <a:gd name="connsiteX8" fmla="*/ 1434176 w 1440017"/>
                <a:gd name="connsiteY8" fmla="*/ 242090 h 248186"/>
                <a:gd name="connsiteX9" fmla="*/ 1439382 w 1440017"/>
                <a:gd name="connsiteY9" fmla="*/ 246535 h 248186"/>
                <a:gd name="connsiteX10" fmla="*/ 1440017 w 1440017"/>
                <a:gd name="connsiteY10" fmla="*/ 248186 h 248186"/>
                <a:gd name="connsiteX0" fmla="*/ 1439987 w 1439987"/>
                <a:gd name="connsiteY0" fmla="*/ 248186 h 248186"/>
                <a:gd name="connsiteX1" fmla="*/ 32 w 1439987"/>
                <a:gd name="connsiteY1" fmla="*/ 248186 h 248186"/>
                <a:gd name="connsiteX2" fmla="*/ 3538 w 1439987"/>
                <a:gd name="connsiteY2" fmla="*/ 192881 h 248186"/>
                <a:gd name="connsiteX3" fmla="*/ 1294001 w 1439987"/>
                <a:gd name="connsiteY3" fmla="*/ 192497 h 248186"/>
                <a:gd name="connsiteX4" fmla="*/ 1147316 w 1439987"/>
                <a:gd name="connsiteY4" fmla="*/ 219 h 248186"/>
                <a:gd name="connsiteX5" fmla="*/ 1205355 w 1439987"/>
                <a:gd name="connsiteY5" fmla="*/ 219 h 248186"/>
                <a:gd name="connsiteX6" fmla="*/ 1225611 w 1439987"/>
                <a:gd name="connsiteY6" fmla="*/ 12347 h 248186"/>
                <a:gd name="connsiteX7" fmla="*/ 1290127 w 1439987"/>
                <a:gd name="connsiteY7" fmla="*/ 105057 h 248186"/>
                <a:gd name="connsiteX8" fmla="*/ 1434146 w 1439987"/>
                <a:gd name="connsiteY8" fmla="*/ 242090 h 248186"/>
                <a:gd name="connsiteX9" fmla="*/ 1439352 w 1439987"/>
                <a:gd name="connsiteY9" fmla="*/ 246535 h 248186"/>
                <a:gd name="connsiteX10" fmla="*/ 1439987 w 1439987"/>
                <a:gd name="connsiteY10" fmla="*/ 248186 h 248186"/>
                <a:gd name="connsiteX0" fmla="*/ 1436625 w 1436625"/>
                <a:gd name="connsiteY0" fmla="*/ 248186 h 248186"/>
                <a:gd name="connsiteX1" fmla="*/ 122 w 1436625"/>
                <a:gd name="connsiteY1" fmla="*/ 248186 h 248186"/>
                <a:gd name="connsiteX2" fmla="*/ 176 w 1436625"/>
                <a:gd name="connsiteY2" fmla="*/ 192881 h 248186"/>
                <a:gd name="connsiteX3" fmla="*/ 1290639 w 1436625"/>
                <a:gd name="connsiteY3" fmla="*/ 192497 h 248186"/>
                <a:gd name="connsiteX4" fmla="*/ 1143954 w 1436625"/>
                <a:gd name="connsiteY4" fmla="*/ 219 h 248186"/>
                <a:gd name="connsiteX5" fmla="*/ 1201993 w 1436625"/>
                <a:gd name="connsiteY5" fmla="*/ 219 h 248186"/>
                <a:gd name="connsiteX6" fmla="*/ 1222249 w 1436625"/>
                <a:gd name="connsiteY6" fmla="*/ 12347 h 248186"/>
                <a:gd name="connsiteX7" fmla="*/ 1286765 w 1436625"/>
                <a:gd name="connsiteY7" fmla="*/ 105057 h 248186"/>
                <a:gd name="connsiteX8" fmla="*/ 1430784 w 1436625"/>
                <a:gd name="connsiteY8" fmla="*/ 242090 h 248186"/>
                <a:gd name="connsiteX9" fmla="*/ 1435990 w 1436625"/>
                <a:gd name="connsiteY9" fmla="*/ 246535 h 248186"/>
                <a:gd name="connsiteX10" fmla="*/ 1436625 w 1436625"/>
                <a:gd name="connsiteY10" fmla="*/ 248186 h 248186"/>
                <a:gd name="connsiteX0" fmla="*/ 1436553 w 1436553"/>
                <a:gd name="connsiteY0" fmla="*/ 248186 h 248186"/>
                <a:gd name="connsiteX1" fmla="*/ 50 w 1436553"/>
                <a:gd name="connsiteY1" fmla="*/ 248186 h 248186"/>
                <a:gd name="connsiteX2" fmla="*/ 1830 w 1436553"/>
                <a:gd name="connsiteY2" fmla="*/ 192881 h 248186"/>
                <a:gd name="connsiteX3" fmla="*/ 1290567 w 1436553"/>
                <a:gd name="connsiteY3" fmla="*/ 192497 h 248186"/>
                <a:gd name="connsiteX4" fmla="*/ 1143882 w 1436553"/>
                <a:gd name="connsiteY4" fmla="*/ 219 h 248186"/>
                <a:gd name="connsiteX5" fmla="*/ 1201921 w 1436553"/>
                <a:gd name="connsiteY5" fmla="*/ 219 h 248186"/>
                <a:gd name="connsiteX6" fmla="*/ 1222177 w 1436553"/>
                <a:gd name="connsiteY6" fmla="*/ 12347 h 248186"/>
                <a:gd name="connsiteX7" fmla="*/ 1286693 w 1436553"/>
                <a:gd name="connsiteY7" fmla="*/ 105057 h 248186"/>
                <a:gd name="connsiteX8" fmla="*/ 1430712 w 1436553"/>
                <a:gd name="connsiteY8" fmla="*/ 242090 h 248186"/>
                <a:gd name="connsiteX9" fmla="*/ 1435918 w 1436553"/>
                <a:gd name="connsiteY9" fmla="*/ 246535 h 248186"/>
                <a:gd name="connsiteX10" fmla="*/ 1436553 w 1436553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34899" h="248186">
                  <a:moveTo>
                    <a:pt x="1434899" y="248186"/>
                  </a:moveTo>
                  <a:lnTo>
                    <a:pt x="122" y="248186"/>
                  </a:lnTo>
                  <a:cubicBezTo>
                    <a:pt x="-319" y="229623"/>
                    <a:pt x="617" y="211444"/>
                    <a:pt x="176" y="192881"/>
                  </a:cubicBezTo>
                  <a:lnTo>
                    <a:pt x="1288913" y="192497"/>
                  </a:lnTo>
                  <a:cubicBezTo>
                    <a:pt x="1231064" y="134140"/>
                    <a:pt x="1177788" y="74768"/>
                    <a:pt x="1142228" y="219"/>
                  </a:cubicBezTo>
                  <a:cubicBezTo>
                    <a:pt x="1162611" y="219"/>
                    <a:pt x="1181471" y="854"/>
                    <a:pt x="1200267" y="219"/>
                  </a:cubicBezTo>
                  <a:cubicBezTo>
                    <a:pt x="1209059" y="-1141"/>
                    <a:pt x="1217571" y="3956"/>
                    <a:pt x="1220523" y="12347"/>
                  </a:cubicBezTo>
                  <a:cubicBezTo>
                    <a:pt x="1238085" y="45816"/>
                    <a:pt x="1259758" y="76961"/>
                    <a:pt x="1285039" y="105057"/>
                  </a:cubicBezTo>
                  <a:cubicBezTo>
                    <a:pt x="1328667" y="155126"/>
                    <a:pt x="1376883" y="201004"/>
                    <a:pt x="1429058" y="242090"/>
                  </a:cubicBezTo>
                  <a:cubicBezTo>
                    <a:pt x="1430836" y="243551"/>
                    <a:pt x="1432613" y="245011"/>
                    <a:pt x="1434264" y="246535"/>
                  </a:cubicBezTo>
                  <a:cubicBezTo>
                    <a:pt x="1434582" y="246599"/>
                    <a:pt x="1434582" y="247170"/>
                    <a:pt x="1434899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 userDrawn="1"/>
          </p:nvSpPr>
          <p:spPr>
            <a:xfrm>
              <a:off x="5439970" y="3509181"/>
              <a:ext cx="1576843" cy="2417447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683" y="4907035"/>
              <a:ext cx="5938619" cy="102700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566 w 1668566"/>
                <a:gd name="connsiteY0" fmla="*/ 248186 h 248186"/>
                <a:gd name="connsiteX1" fmla="*/ 1 w 1668566"/>
                <a:gd name="connsiteY1" fmla="*/ 248186 h 248186"/>
                <a:gd name="connsiteX2" fmla="*/ 229815 w 1668566"/>
                <a:gd name="connsiteY2" fmla="*/ 194032 h 248186"/>
                <a:gd name="connsiteX3" fmla="*/ 1522580 w 1668566"/>
                <a:gd name="connsiteY3" fmla="*/ 192497 h 248186"/>
                <a:gd name="connsiteX4" fmla="*/ 1375895 w 1668566"/>
                <a:gd name="connsiteY4" fmla="*/ 219 h 248186"/>
                <a:gd name="connsiteX5" fmla="*/ 1433934 w 1668566"/>
                <a:gd name="connsiteY5" fmla="*/ 219 h 248186"/>
                <a:gd name="connsiteX6" fmla="*/ 1454190 w 1668566"/>
                <a:gd name="connsiteY6" fmla="*/ 12347 h 248186"/>
                <a:gd name="connsiteX7" fmla="*/ 1518706 w 1668566"/>
                <a:gd name="connsiteY7" fmla="*/ 105057 h 248186"/>
                <a:gd name="connsiteX8" fmla="*/ 1662725 w 1668566"/>
                <a:gd name="connsiteY8" fmla="*/ 242090 h 248186"/>
                <a:gd name="connsiteX9" fmla="*/ 1667931 w 1668566"/>
                <a:gd name="connsiteY9" fmla="*/ 246535 h 248186"/>
                <a:gd name="connsiteX10" fmla="*/ 1668566 w 1668566"/>
                <a:gd name="connsiteY10" fmla="*/ 248186 h 248186"/>
                <a:gd name="connsiteX0" fmla="*/ 1440017 w 1440017"/>
                <a:gd name="connsiteY0" fmla="*/ 248186 h 248186"/>
                <a:gd name="connsiteX1" fmla="*/ 62 w 1440017"/>
                <a:gd name="connsiteY1" fmla="*/ 248186 h 248186"/>
                <a:gd name="connsiteX2" fmla="*/ 1266 w 1440017"/>
                <a:gd name="connsiteY2" fmla="*/ 194032 h 248186"/>
                <a:gd name="connsiteX3" fmla="*/ 1294031 w 1440017"/>
                <a:gd name="connsiteY3" fmla="*/ 192497 h 248186"/>
                <a:gd name="connsiteX4" fmla="*/ 1147346 w 1440017"/>
                <a:gd name="connsiteY4" fmla="*/ 219 h 248186"/>
                <a:gd name="connsiteX5" fmla="*/ 1205385 w 1440017"/>
                <a:gd name="connsiteY5" fmla="*/ 219 h 248186"/>
                <a:gd name="connsiteX6" fmla="*/ 1225641 w 1440017"/>
                <a:gd name="connsiteY6" fmla="*/ 12347 h 248186"/>
                <a:gd name="connsiteX7" fmla="*/ 1290157 w 1440017"/>
                <a:gd name="connsiteY7" fmla="*/ 105057 h 248186"/>
                <a:gd name="connsiteX8" fmla="*/ 1434176 w 1440017"/>
                <a:gd name="connsiteY8" fmla="*/ 242090 h 248186"/>
                <a:gd name="connsiteX9" fmla="*/ 1439382 w 1440017"/>
                <a:gd name="connsiteY9" fmla="*/ 246535 h 248186"/>
                <a:gd name="connsiteX10" fmla="*/ 1440017 w 1440017"/>
                <a:gd name="connsiteY10" fmla="*/ 248186 h 248186"/>
                <a:gd name="connsiteX0" fmla="*/ 1439987 w 1439987"/>
                <a:gd name="connsiteY0" fmla="*/ 248186 h 248186"/>
                <a:gd name="connsiteX1" fmla="*/ 32 w 1439987"/>
                <a:gd name="connsiteY1" fmla="*/ 248186 h 248186"/>
                <a:gd name="connsiteX2" fmla="*/ 3538 w 1439987"/>
                <a:gd name="connsiteY2" fmla="*/ 192881 h 248186"/>
                <a:gd name="connsiteX3" fmla="*/ 1294001 w 1439987"/>
                <a:gd name="connsiteY3" fmla="*/ 192497 h 248186"/>
                <a:gd name="connsiteX4" fmla="*/ 1147316 w 1439987"/>
                <a:gd name="connsiteY4" fmla="*/ 219 h 248186"/>
                <a:gd name="connsiteX5" fmla="*/ 1205355 w 1439987"/>
                <a:gd name="connsiteY5" fmla="*/ 219 h 248186"/>
                <a:gd name="connsiteX6" fmla="*/ 1225611 w 1439987"/>
                <a:gd name="connsiteY6" fmla="*/ 12347 h 248186"/>
                <a:gd name="connsiteX7" fmla="*/ 1290127 w 1439987"/>
                <a:gd name="connsiteY7" fmla="*/ 105057 h 248186"/>
                <a:gd name="connsiteX8" fmla="*/ 1434146 w 1439987"/>
                <a:gd name="connsiteY8" fmla="*/ 242090 h 248186"/>
                <a:gd name="connsiteX9" fmla="*/ 1439352 w 1439987"/>
                <a:gd name="connsiteY9" fmla="*/ 246535 h 248186"/>
                <a:gd name="connsiteX10" fmla="*/ 1439987 w 1439987"/>
                <a:gd name="connsiteY10" fmla="*/ 248186 h 248186"/>
                <a:gd name="connsiteX0" fmla="*/ 1436625 w 1436625"/>
                <a:gd name="connsiteY0" fmla="*/ 248186 h 248186"/>
                <a:gd name="connsiteX1" fmla="*/ 122 w 1436625"/>
                <a:gd name="connsiteY1" fmla="*/ 248186 h 248186"/>
                <a:gd name="connsiteX2" fmla="*/ 176 w 1436625"/>
                <a:gd name="connsiteY2" fmla="*/ 192881 h 248186"/>
                <a:gd name="connsiteX3" fmla="*/ 1290639 w 1436625"/>
                <a:gd name="connsiteY3" fmla="*/ 192497 h 248186"/>
                <a:gd name="connsiteX4" fmla="*/ 1143954 w 1436625"/>
                <a:gd name="connsiteY4" fmla="*/ 219 h 248186"/>
                <a:gd name="connsiteX5" fmla="*/ 1201993 w 1436625"/>
                <a:gd name="connsiteY5" fmla="*/ 219 h 248186"/>
                <a:gd name="connsiteX6" fmla="*/ 1222249 w 1436625"/>
                <a:gd name="connsiteY6" fmla="*/ 12347 h 248186"/>
                <a:gd name="connsiteX7" fmla="*/ 1286765 w 1436625"/>
                <a:gd name="connsiteY7" fmla="*/ 105057 h 248186"/>
                <a:gd name="connsiteX8" fmla="*/ 1430784 w 1436625"/>
                <a:gd name="connsiteY8" fmla="*/ 242090 h 248186"/>
                <a:gd name="connsiteX9" fmla="*/ 1435990 w 1436625"/>
                <a:gd name="connsiteY9" fmla="*/ 246535 h 248186"/>
                <a:gd name="connsiteX10" fmla="*/ 1436625 w 1436625"/>
                <a:gd name="connsiteY10" fmla="*/ 248186 h 248186"/>
                <a:gd name="connsiteX0" fmla="*/ 1436553 w 1436553"/>
                <a:gd name="connsiteY0" fmla="*/ 248186 h 248186"/>
                <a:gd name="connsiteX1" fmla="*/ 50 w 1436553"/>
                <a:gd name="connsiteY1" fmla="*/ 248186 h 248186"/>
                <a:gd name="connsiteX2" fmla="*/ 1830 w 1436553"/>
                <a:gd name="connsiteY2" fmla="*/ 192881 h 248186"/>
                <a:gd name="connsiteX3" fmla="*/ 1290567 w 1436553"/>
                <a:gd name="connsiteY3" fmla="*/ 192497 h 248186"/>
                <a:gd name="connsiteX4" fmla="*/ 1143882 w 1436553"/>
                <a:gd name="connsiteY4" fmla="*/ 219 h 248186"/>
                <a:gd name="connsiteX5" fmla="*/ 1201921 w 1436553"/>
                <a:gd name="connsiteY5" fmla="*/ 219 h 248186"/>
                <a:gd name="connsiteX6" fmla="*/ 1222177 w 1436553"/>
                <a:gd name="connsiteY6" fmla="*/ 12347 h 248186"/>
                <a:gd name="connsiteX7" fmla="*/ 1286693 w 1436553"/>
                <a:gd name="connsiteY7" fmla="*/ 105057 h 248186"/>
                <a:gd name="connsiteX8" fmla="*/ 1430712 w 1436553"/>
                <a:gd name="connsiteY8" fmla="*/ 242090 h 248186"/>
                <a:gd name="connsiteX9" fmla="*/ 1435918 w 1436553"/>
                <a:gd name="connsiteY9" fmla="*/ 246535 h 248186"/>
                <a:gd name="connsiteX10" fmla="*/ 1436553 w 1436553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34899" h="248186">
                  <a:moveTo>
                    <a:pt x="1434899" y="248186"/>
                  </a:moveTo>
                  <a:lnTo>
                    <a:pt x="122" y="248186"/>
                  </a:lnTo>
                  <a:cubicBezTo>
                    <a:pt x="-319" y="229623"/>
                    <a:pt x="617" y="211444"/>
                    <a:pt x="176" y="192881"/>
                  </a:cubicBezTo>
                  <a:lnTo>
                    <a:pt x="1288913" y="192497"/>
                  </a:lnTo>
                  <a:cubicBezTo>
                    <a:pt x="1231064" y="134140"/>
                    <a:pt x="1177788" y="74768"/>
                    <a:pt x="1142228" y="219"/>
                  </a:cubicBezTo>
                  <a:cubicBezTo>
                    <a:pt x="1162611" y="219"/>
                    <a:pt x="1181471" y="854"/>
                    <a:pt x="1200267" y="219"/>
                  </a:cubicBezTo>
                  <a:cubicBezTo>
                    <a:pt x="1209059" y="-1141"/>
                    <a:pt x="1217571" y="3956"/>
                    <a:pt x="1220523" y="12347"/>
                  </a:cubicBezTo>
                  <a:cubicBezTo>
                    <a:pt x="1238085" y="45816"/>
                    <a:pt x="1259758" y="76961"/>
                    <a:pt x="1285039" y="105057"/>
                  </a:cubicBezTo>
                  <a:cubicBezTo>
                    <a:pt x="1328667" y="155126"/>
                    <a:pt x="1376883" y="201004"/>
                    <a:pt x="1429058" y="242090"/>
                  </a:cubicBezTo>
                  <a:cubicBezTo>
                    <a:pt x="1430836" y="243551"/>
                    <a:pt x="1432613" y="245011"/>
                    <a:pt x="1434264" y="246535"/>
                  </a:cubicBezTo>
                  <a:cubicBezTo>
                    <a:pt x="1434582" y="246599"/>
                    <a:pt x="1434582" y="247170"/>
                    <a:pt x="1434899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08ED2E95-BD09-4045-B25A-7BA7626B9306}"/>
              </a:ext>
            </a:extLst>
          </p:cNvPr>
          <p:cNvSpPr txBox="1"/>
          <p:nvPr userDrawn="1"/>
        </p:nvSpPr>
        <p:spPr>
          <a:xfrm>
            <a:off x="385300" y="2576109"/>
            <a:ext cx="3138017" cy="1650480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/>
          </a:bodyPr>
          <a:lstStyle/>
          <a:p>
            <a:pPr algn="l"/>
            <a:r>
              <a:rPr lang="en-GB" sz="4000" dirty="0">
                <a:latin typeface="Montserrat Black" panose="00000A00000000000000" pitchFamily="2" charset="0"/>
              </a:rPr>
              <a:t>THANK YOU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7D03749-17B2-B34C-9139-D4494B934961}"/>
              </a:ext>
            </a:extLst>
          </p:cNvPr>
          <p:cNvSpPr txBox="1"/>
          <p:nvPr userDrawn="1"/>
        </p:nvSpPr>
        <p:spPr>
          <a:xfrm>
            <a:off x="385300" y="5306004"/>
            <a:ext cx="3356386" cy="62803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Hope you enjoyed this learning journey.</a:t>
            </a:r>
          </a:p>
          <a:p>
            <a:pPr algn="l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78795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ope you enjoyed 02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3C3F896-FDC6-4C4B-AD73-A66C8634ADE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32515" y="0"/>
            <a:ext cx="8459485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grpSp>
        <p:nvGrpSpPr>
          <p:cNvPr id="4" name="Group 3"/>
          <p:cNvGrpSpPr/>
          <p:nvPr userDrawn="1"/>
        </p:nvGrpSpPr>
        <p:grpSpPr>
          <a:xfrm>
            <a:off x="-1698" y="3508800"/>
            <a:ext cx="7016130" cy="2425241"/>
            <a:chOff x="683" y="3508800"/>
            <a:chExt cx="7016130" cy="2425241"/>
          </a:xfrm>
          <a:solidFill>
            <a:srgbClr val="004050"/>
          </a:solidFill>
        </p:grpSpPr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683" y="3508800"/>
              <a:ext cx="5938619" cy="102700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566 w 1668566"/>
                <a:gd name="connsiteY0" fmla="*/ 248186 h 248186"/>
                <a:gd name="connsiteX1" fmla="*/ 1 w 1668566"/>
                <a:gd name="connsiteY1" fmla="*/ 248186 h 248186"/>
                <a:gd name="connsiteX2" fmla="*/ 229815 w 1668566"/>
                <a:gd name="connsiteY2" fmla="*/ 194032 h 248186"/>
                <a:gd name="connsiteX3" fmla="*/ 1522580 w 1668566"/>
                <a:gd name="connsiteY3" fmla="*/ 192497 h 248186"/>
                <a:gd name="connsiteX4" fmla="*/ 1375895 w 1668566"/>
                <a:gd name="connsiteY4" fmla="*/ 219 h 248186"/>
                <a:gd name="connsiteX5" fmla="*/ 1433934 w 1668566"/>
                <a:gd name="connsiteY5" fmla="*/ 219 h 248186"/>
                <a:gd name="connsiteX6" fmla="*/ 1454190 w 1668566"/>
                <a:gd name="connsiteY6" fmla="*/ 12347 h 248186"/>
                <a:gd name="connsiteX7" fmla="*/ 1518706 w 1668566"/>
                <a:gd name="connsiteY7" fmla="*/ 105057 h 248186"/>
                <a:gd name="connsiteX8" fmla="*/ 1662725 w 1668566"/>
                <a:gd name="connsiteY8" fmla="*/ 242090 h 248186"/>
                <a:gd name="connsiteX9" fmla="*/ 1667931 w 1668566"/>
                <a:gd name="connsiteY9" fmla="*/ 246535 h 248186"/>
                <a:gd name="connsiteX10" fmla="*/ 1668566 w 1668566"/>
                <a:gd name="connsiteY10" fmla="*/ 248186 h 248186"/>
                <a:gd name="connsiteX0" fmla="*/ 1440017 w 1440017"/>
                <a:gd name="connsiteY0" fmla="*/ 248186 h 248186"/>
                <a:gd name="connsiteX1" fmla="*/ 62 w 1440017"/>
                <a:gd name="connsiteY1" fmla="*/ 248186 h 248186"/>
                <a:gd name="connsiteX2" fmla="*/ 1266 w 1440017"/>
                <a:gd name="connsiteY2" fmla="*/ 194032 h 248186"/>
                <a:gd name="connsiteX3" fmla="*/ 1294031 w 1440017"/>
                <a:gd name="connsiteY3" fmla="*/ 192497 h 248186"/>
                <a:gd name="connsiteX4" fmla="*/ 1147346 w 1440017"/>
                <a:gd name="connsiteY4" fmla="*/ 219 h 248186"/>
                <a:gd name="connsiteX5" fmla="*/ 1205385 w 1440017"/>
                <a:gd name="connsiteY5" fmla="*/ 219 h 248186"/>
                <a:gd name="connsiteX6" fmla="*/ 1225641 w 1440017"/>
                <a:gd name="connsiteY6" fmla="*/ 12347 h 248186"/>
                <a:gd name="connsiteX7" fmla="*/ 1290157 w 1440017"/>
                <a:gd name="connsiteY7" fmla="*/ 105057 h 248186"/>
                <a:gd name="connsiteX8" fmla="*/ 1434176 w 1440017"/>
                <a:gd name="connsiteY8" fmla="*/ 242090 h 248186"/>
                <a:gd name="connsiteX9" fmla="*/ 1439382 w 1440017"/>
                <a:gd name="connsiteY9" fmla="*/ 246535 h 248186"/>
                <a:gd name="connsiteX10" fmla="*/ 1440017 w 1440017"/>
                <a:gd name="connsiteY10" fmla="*/ 248186 h 248186"/>
                <a:gd name="connsiteX0" fmla="*/ 1439987 w 1439987"/>
                <a:gd name="connsiteY0" fmla="*/ 248186 h 248186"/>
                <a:gd name="connsiteX1" fmla="*/ 32 w 1439987"/>
                <a:gd name="connsiteY1" fmla="*/ 248186 h 248186"/>
                <a:gd name="connsiteX2" fmla="*/ 3538 w 1439987"/>
                <a:gd name="connsiteY2" fmla="*/ 192881 h 248186"/>
                <a:gd name="connsiteX3" fmla="*/ 1294001 w 1439987"/>
                <a:gd name="connsiteY3" fmla="*/ 192497 h 248186"/>
                <a:gd name="connsiteX4" fmla="*/ 1147316 w 1439987"/>
                <a:gd name="connsiteY4" fmla="*/ 219 h 248186"/>
                <a:gd name="connsiteX5" fmla="*/ 1205355 w 1439987"/>
                <a:gd name="connsiteY5" fmla="*/ 219 h 248186"/>
                <a:gd name="connsiteX6" fmla="*/ 1225611 w 1439987"/>
                <a:gd name="connsiteY6" fmla="*/ 12347 h 248186"/>
                <a:gd name="connsiteX7" fmla="*/ 1290127 w 1439987"/>
                <a:gd name="connsiteY7" fmla="*/ 105057 h 248186"/>
                <a:gd name="connsiteX8" fmla="*/ 1434146 w 1439987"/>
                <a:gd name="connsiteY8" fmla="*/ 242090 h 248186"/>
                <a:gd name="connsiteX9" fmla="*/ 1439352 w 1439987"/>
                <a:gd name="connsiteY9" fmla="*/ 246535 h 248186"/>
                <a:gd name="connsiteX10" fmla="*/ 1439987 w 1439987"/>
                <a:gd name="connsiteY10" fmla="*/ 248186 h 248186"/>
                <a:gd name="connsiteX0" fmla="*/ 1436625 w 1436625"/>
                <a:gd name="connsiteY0" fmla="*/ 248186 h 248186"/>
                <a:gd name="connsiteX1" fmla="*/ 122 w 1436625"/>
                <a:gd name="connsiteY1" fmla="*/ 248186 h 248186"/>
                <a:gd name="connsiteX2" fmla="*/ 176 w 1436625"/>
                <a:gd name="connsiteY2" fmla="*/ 192881 h 248186"/>
                <a:gd name="connsiteX3" fmla="*/ 1290639 w 1436625"/>
                <a:gd name="connsiteY3" fmla="*/ 192497 h 248186"/>
                <a:gd name="connsiteX4" fmla="*/ 1143954 w 1436625"/>
                <a:gd name="connsiteY4" fmla="*/ 219 h 248186"/>
                <a:gd name="connsiteX5" fmla="*/ 1201993 w 1436625"/>
                <a:gd name="connsiteY5" fmla="*/ 219 h 248186"/>
                <a:gd name="connsiteX6" fmla="*/ 1222249 w 1436625"/>
                <a:gd name="connsiteY6" fmla="*/ 12347 h 248186"/>
                <a:gd name="connsiteX7" fmla="*/ 1286765 w 1436625"/>
                <a:gd name="connsiteY7" fmla="*/ 105057 h 248186"/>
                <a:gd name="connsiteX8" fmla="*/ 1430784 w 1436625"/>
                <a:gd name="connsiteY8" fmla="*/ 242090 h 248186"/>
                <a:gd name="connsiteX9" fmla="*/ 1435990 w 1436625"/>
                <a:gd name="connsiteY9" fmla="*/ 246535 h 248186"/>
                <a:gd name="connsiteX10" fmla="*/ 1436625 w 1436625"/>
                <a:gd name="connsiteY10" fmla="*/ 248186 h 248186"/>
                <a:gd name="connsiteX0" fmla="*/ 1436553 w 1436553"/>
                <a:gd name="connsiteY0" fmla="*/ 248186 h 248186"/>
                <a:gd name="connsiteX1" fmla="*/ 50 w 1436553"/>
                <a:gd name="connsiteY1" fmla="*/ 248186 h 248186"/>
                <a:gd name="connsiteX2" fmla="*/ 1830 w 1436553"/>
                <a:gd name="connsiteY2" fmla="*/ 192881 h 248186"/>
                <a:gd name="connsiteX3" fmla="*/ 1290567 w 1436553"/>
                <a:gd name="connsiteY3" fmla="*/ 192497 h 248186"/>
                <a:gd name="connsiteX4" fmla="*/ 1143882 w 1436553"/>
                <a:gd name="connsiteY4" fmla="*/ 219 h 248186"/>
                <a:gd name="connsiteX5" fmla="*/ 1201921 w 1436553"/>
                <a:gd name="connsiteY5" fmla="*/ 219 h 248186"/>
                <a:gd name="connsiteX6" fmla="*/ 1222177 w 1436553"/>
                <a:gd name="connsiteY6" fmla="*/ 12347 h 248186"/>
                <a:gd name="connsiteX7" fmla="*/ 1286693 w 1436553"/>
                <a:gd name="connsiteY7" fmla="*/ 105057 h 248186"/>
                <a:gd name="connsiteX8" fmla="*/ 1430712 w 1436553"/>
                <a:gd name="connsiteY8" fmla="*/ 242090 h 248186"/>
                <a:gd name="connsiteX9" fmla="*/ 1435918 w 1436553"/>
                <a:gd name="connsiteY9" fmla="*/ 246535 h 248186"/>
                <a:gd name="connsiteX10" fmla="*/ 1436553 w 1436553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34899" h="248186">
                  <a:moveTo>
                    <a:pt x="1434899" y="248186"/>
                  </a:moveTo>
                  <a:lnTo>
                    <a:pt x="122" y="248186"/>
                  </a:lnTo>
                  <a:cubicBezTo>
                    <a:pt x="-319" y="229623"/>
                    <a:pt x="617" y="211444"/>
                    <a:pt x="176" y="192881"/>
                  </a:cubicBezTo>
                  <a:lnTo>
                    <a:pt x="1288913" y="192497"/>
                  </a:lnTo>
                  <a:cubicBezTo>
                    <a:pt x="1231064" y="134140"/>
                    <a:pt x="1177788" y="74768"/>
                    <a:pt x="1142228" y="219"/>
                  </a:cubicBezTo>
                  <a:cubicBezTo>
                    <a:pt x="1162611" y="219"/>
                    <a:pt x="1181471" y="854"/>
                    <a:pt x="1200267" y="219"/>
                  </a:cubicBezTo>
                  <a:cubicBezTo>
                    <a:pt x="1209059" y="-1141"/>
                    <a:pt x="1217571" y="3956"/>
                    <a:pt x="1220523" y="12347"/>
                  </a:cubicBezTo>
                  <a:cubicBezTo>
                    <a:pt x="1238085" y="45816"/>
                    <a:pt x="1259758" y="76961"/>
                    <a:pt x="1285039" y="105057"/>
                  </a:cubicBezTo>
                  <a:cubicBezTo>
                    <a:pt x="1328667" y="155126"/>
                    <a:pt x="1376883" y="201004"/>
                    <a:pt x="1429058" y="242090"/>
                  </a:cubicBezTo>
                  <a:cubicBezTo>
                    <a:pt x="1430836" y="243551"/>
                    <a:pt x="1432613" y="245011"/>
                    <a:pt x="1434264" y="246535"/>
                  </a:cubicBezTo>
                  <a:cubicBezTo>
                    <a:pt x="1434582" y="246599"/>
                    <a:pt x="1434582" y="247170"/>
                    <a:pt x="1434899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 userDrawn="1"/>
          </p:nvSpPr>
          <p:spPr>
            <a:xfrm>
              <a:off x="5439970" y="3509181"/>
              <a:ext cx="1576843" cy="2417447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683" y="4907035"/>
              <a:ext cx="5938619" cy="102700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566 w 1668566"/>
                <a:gd name="connsiteY0" fmla="*/ 248186 h 248186"/>
                <a:gd name="connsiteX1" fmla="*/ 1 w 1668566"/>
                <a:gd name="connsiteY1" fmla="*/ 248186 h 248186"/>
                <a:gd name="connsiteX2" fmla="*/ 229815 w 1668566"/>
                <a:gd name="connsiteY2" fmla="*/ 194032 h 248186"/>
                <a:gd name="connsiteX3" fmla="*/ 1522580 w 1668566"/>
                <a:gd name="connsiteY3" fmla="*/ 192497 h 248186"/>
                <a:gd name="connsiteX4" fmla="*/ 1375895 w 1668566"/>
                <a:gd name="connsiteY4" fmla="*/ 219 h 248186"/>
                <a:gd name="connsiteX5" fmla="*/ 1433934 w 1668566"/>
                <a:gd name="connsiteY5" fmla="*/ 219 h 248186"/>
                <a:gd name="connsiteX6" fmla="*/ 1454190 w 1668566"/>
                <a:gd name="connsiteY6" fmla="*/ 12347 h 248186"/>
                <a:gd name="connsiteX7" fmla="*/ 1518706 w 1668566"/>
                <a:gd name="connsiteY7" fmla="*/ 105057 h 248186"/>
                <a:gd name="connsiteX8" fmla="*/ 1662725 w 1668566"/>
                <a:gd name="connsiteY8" fmla="*/ 242090 h 248186"/>
                <a:gd name="connsiteX9" fmla="*/ 1667931 w 1668566"/>
                <a:gd name="connsiteY9" fmla="*/ 246535 h 248186"/>
                <a:gd name="connsiteX10" fmla="*/ 1668566 w 1668566"/>
                <a:gd name="connsiteY10" fmla="*/ 248186 h 248186"/>
                <a:gd name="connsiteX0" fmla="*/ 1440017 w 1440017"/>
                <a:gd name="connsiteY0" fmla="*/ 248186 h 248186"/>
                <a:gd name="connsiteX1" fmla="*/ 62 w 1440017"/>
                <a:gd name="connsiteY1" fmla="*/ 248186 h 248186"/>
                <a:gd name="connsiteX2" fmla="*/ 1266 w 1440017"/>
                <a:gd name="connsiteY2" fmla="*/ 194032 h 248186"/>
                <a:gd name="connsiteX3" fmla="*/ 1294031 w 1440017"/>
                <a:gd name="connsiteY3" fmla="*/ 192497 h 248186"/>
                <a:gd name="connsiteX4" fmla="*/ 1147346 w 1440017"/>
                <a:gd name="connsiteY4" fmla="*/ 219 h 248186"/>
                <a:gd name="connsiteX5" fmla="*/ 1205385 w 1440017"/>
                <a:gd name="connsiteY5" fmla="*/ 219 h 248186"/>
                <a:gd name="connsiteX6" fmla="*/ 1225641 w 1440017"/>
                <a:gd name="connsiteY6" fmla="*/ 12347 h 248186"/>
                <a:gd name="connsiteX7" fmla="*/ 1290157 w 1440017"/>
                <a:gd name="connsiteY7" fmla="*/ 105057 h 248186"/>
                <a:gd name="connsiteX8" fmla="*/ 1434176 w 1440017"/>
                <a:gd name="connsiteY8" fmla="*/ 242090 h 248186"/>
                <a:gd name="connsiteX9" fmla="*/ 1439382 w 1440017"/>
                <a:gd name="connsiteY9" fmla="*/ 246535 h 248186"/>
                <a:gd name="connsiteX10" fmla="*/ 1440017 w 1440017"/>
                <a:gd name="connsiteY10" fmla="*/ 248186 h 248186"/>
                <a:gd name="connsiteX0" fmla="*/ 1439987 w 1439987"/>
                <a:gd name="connsiteY0" fmla="*/ 248186 h 248186"/>
                <a:gd name="connsiteX1" fmla="*/ 32 w 1439987"/>
                <a:gd name="connsiteY1" fmla="*/ 248186 h 248186"/>
                <a:gd name="connsiteX2" fmla="*/ 3538 w 1439987"/>
                <a:gd name="connsiteY2" fmla="*/ 192881 h 248186"/>
                <a:gd name="connsiteX3" fmla="*/ 1294001 w 1439987"/>
                <a:gd name="connsiteY3" fmla="*/ 192497 h 248186"/>
                <a:gd name="connsiteX4" fmla="*/ 1147316 w 1439987"/>
                <a:gd name="connsiteY4" fmla="*/ 219 h 248186"/>
                <a:gd name="connsiteX5" fmla="*/ 1205355 w 1439987"/>
                <a:gd name="connsiteY5" fmla="*/ 219 h 248186"/>
                <a:gd name="connsiteX6" fmla="*/ 1225611 w 1439987"/>
                <a:gd name="connsiteY6" fmla="*/ 12347 h 248186"/>
                <a:gd name="connsiteX7" fmla="*/ 1290127 w 1439987"/>
                <a:gd name="connsiteY7" fmla="*/ 105057 h 248186"/>
                <a:gd name="connsiteX8" fmla="*/ 1434146 w 1439987"/>
                <a:gd name="connsiteY8" fmla="*/ 242090 h 248186"/>
                <a:gd name="connsiteX9" fmla="*/ 1439352 w 1439987"/>
                <a:gd name="connsiteY9" fmla="*/ 246535 h 248186"/>
                <a:gd name="connsiteX10" fmla="*/ 1439987 w 1439987"/>
                <a:gd name="connsiteY10" fmla="*/ 248186 h 248186"/>
                <a:gd name="connsiteX0" fmla="*/ 1436625 w 1436625"/>
                <a:gd name="connsiteY0" fmla="*/ 248186 h 248186"/>
                <a:gd name="connsiteX1" fmla="*/ 122 w 1436625"/>
                <a:gd name="connsiteY1" fmla="*/ 248186 h 248186"/>
                <a:gd name="connsiteX2" fmla="*/ 176 w 1436625"/>
                <a:gd name="connsiteY2" fmla="*/ 192881 h 248186"/>
                <a:gd name="connsiteX3" fmla="*/ 1290639 w 1436625"/>
                <a:gd name="connsiteY3" fmla="*/ 192497 h 248186"/>
                <a:gd name="connsiteX4" fmla="*/ 1143954 w 1436625"/>
                <a:gd name="connsiteY4" fmla="*/ 219 h 248186"/>
                <a:gd name="connsiteX5" fmla="*/ 1201993 w 1436625"/>
                <a:gd name="connsiteY5" fmla="*/ 219 h 248186"/>
                <a:gd name="connsiteX6" fmla="*/ 1222249 w 1436625"/>
                <a:gd name="connsiteY6" fmla="*/ 12347 h 248186"/>
                <a:gd name="connsiteX7" fmla="*/ 1286765 w 1436625"/>
                <a:gd name="connsiteY7" fmla="*/ 105057 h 248186"/>
                <a:gd name="connsiteX8" fmla="*/ 1430784 w 1436625"/>
                <a:gd name="connsiteY8" fmla="*/ 242090 h 248186"/>
                <a:gd name="connsiteX9" fmla="*/ 1435990 w 1436625"/>
                <a:gd name="connsiteY9" fmla="*/ 246535 h 248186"/>
                <a:gd name="connsiteX10" fmla="*/ 1436625 w 1436625"/>
                <a:gd name="connsiteY10" fmla="*/ 248186 h 248186"/>
                <a:gd name="connsiteX0" fmla="*/ 1436553 w 1436553"/>
                <a:gd name="connsiteY0" fmla="*/ 248186 h 248186"/>
                <a:gd name="connsiteX1" fmla="*/ 50 w 1436553"/>
                <a:gd name="connsiteY1" fmla="*/ 248186 h 248186"/>
                <a:gd name="connsiteX2" fmla="*/ 1830 w 1436553"/>
                <a:gd name="connsiteY2" fmla="*/ 192881 h 248186"/>
                <a:gd name="connsiteX3" fmla="*/ 1290567 w 1436553"/>
                <a:gd name="connsiteY3" fmla="*/ 192497 h 248186"/>
                <a:gd name="connsiteX4" fmla="*/ 1143882 w 1436553"/>
                <a:gd name="connsiteY4" fmla="*/ 219 h 248186"/>
                <a:gd name="connsiteX5" fmla="*/ 1201921 w 1436553"/>
                <a:gd name="connsiteY5" fmla="*/ 219 h 248186"/>
                <a:gd name="connsiteX6" fmla="*/ 1222177 w 1436553"/>
                <a:gd name="connsiteY6" fmla="*/ 12347 h 248186"/>
                <a:gd name="connsiteX7" fmla="*/ 1286693 w 1436553"/>
                <a:gd name="connsiteY7" fmla="*/ 105057 h 248186"/>
                <a:gd name="connsiteX8" fmla="*/ 1430712 w 1436553"/>
                <a:gd name="connsiteY8" fmla="*/ 242090 h 248186"/>
                <a:gd name="connsiteX9" fmla="*/ 1435918 w 1436553"/>
                <a:gd name="connsiteY9" fmla="*/ 246535 h 248186"/>
                <a:gd name="connsiteX10" fmla="*/ 1436553 w 1436553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34899" h="248186">
                  <a:moveTo>
                    <a:pt x="1434899" y="248186"/>
                  </a:moveTo>
                  <a:lnTo>
                    <a:pt x="122" y="248186"/>
                  </a:lnTo>
                  <a:cubicBezTo>
                    <a:pt x="-319" y="229623"/>
                    <a:pt x="617" y="211444"/>
                    <a:pt x="176" y="192881"/>
                  </a:cubicBezTo>
                  <a:lnTo>
                    <a:pt x="1288913" y="192497"/>
                  </a:lnTo>
                  <a:cubicBezTo>
                    <a:pt x="1231064" y="134140"/>
                    <a:pt x="1177788" y="74768"/>
                    <a:pt x="1142228" y="219"/>
                  </a:cubicBezTo>
                  <a:cubicBezTo>
                    <a:pt x="1162611" y="219"/>
                    <a:pt x="1181471" y="854"/>
                    <a:pt x="1200267" y="219"/>
                  </a:cubicBezTo>
                  <a:cubicBezTo>
                    <a:pt x="1209059" y="-1141"/>
                    <a:pt x="1217571" y="3956"/>
                    <a:pt x="1220523" y="12347"/>
                  </a:cubicBezTo>
                  <a:cubicBezTo>
                    <a:pt x="1238085" y="45816"/>
                    <a:pt x="1259758" y="76961"/>
                    <a:pt x="1285039" y="105057"/>
                  </a:cubicBezTo>
                  <a:cubicBezTo>
                    <a:pt x="1328667" y="155126"/>
                    <a:pt x="1376883" y="201004"/>
                    <a:pt x="1429058" y="242090"/>
                  </a:cubicBezTo>
                  <a:cubicBezTo>
                    <a:pt x="1430836" y="243551"/>
                    <a:pt x="1432613" y="245011"/>
                    <a:pt x="1434264" y="246535"/>
                  </a:cubicBezTo>
                  <a:cubicBezTo>
                    <a:pt x="1434582" y="246599"/>
                    <a:pt x="1434582" y="247170"/>
                    <a:pt x="1434899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016F167C-D72A-004A-B824-A56F199A7173}"/>
              </a:ext>
            </a:extLst>
          </p:cNvPr>
          <p:cNvSpPr txBox="1"/>
          <p:nvPr userDrawn="1"/>
        </p:nvSpPr>
        <p:spPr>
          <a:xfrm>
            <a:off x="385300" y="2576109"/>
            <a:ext cx="3138017" cy="1650480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/>
          </a:bodyPr>
          <a:lstStyle/>
          <a:p>
            <a:pPr algn="l"/>
            <a:r>
              <a:rPr lang="en-GB" sz="4000" dirty="0">
                <a:latin typeface="Montserrat Black" panose="00000A00000000000000" pitchFamily="2" charset="0"/>
              </a:rPr>
              <a:t>THANK YOU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E36BB6-0DB4-9E4F-8E92-014E36368D6B}"/>
              </a:ext>
            </a:extLst>
          </p:cNvPr>
          <p:cNvSpPr txBox="1"/>
          <p:nvPr userDrawn="1"/>
        </p:nvSpPr>
        <p:spPr>
          <a:xfrm>
            <a:off x="385300" y="5306004"/>
            <a:ext cx="3356386" cy="62803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Hope you enjoyed this learning journey.</a:t>
            </a:r>
          </a:p>
          <a:p>
            <a:pPr algn="l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85937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1">
    <p:bg>
      <p:bgPr>
        <a:solidFill>
          <a:srgbClr val="EDCD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35880" y="0"/>
            <a:ext cx="7056120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D5656793-1F8D-2D49-9D37-1150F407FFF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919999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B7498BD-698B-734C-9FF2-A46078988EA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1914129"/>
            <a:ext cx="3919999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cap="all" baseline="0"/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6FD29C0-E4A0-D946-B553-AE6744143A3F}"/>
              </a:ext>
            </a:extLst>
          </p:cNvPr>
          <p:cNvGrpSpPr/>
          <p:nvPr userDrawn="1"/>
        </p:nvGrpSpPr>
        <p:grpSpPr>
          <a:xfrm>
            <a:off x="509568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9BD3509D-1777-7546-80A9-2B25FE503A6C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122CD144-2B12-CC4B-9F40-687F0B2893E5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D6227449-5479-C945-BFC7-DA08812AA355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12D766A8-ED28-CF40-A660-497E38874D7A}"/>
              </a:ext>
            </a:extLst>
          </p:cNvPr>
          <p:cNvSpPr/>
          <p:nvPr userDrawn="1"/>
        </p:nvSpPr>
        <p:spPr>
          <a:xfrm>
            <a:off x="0" y="4310243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9BABE69-525A-7243-B2BE-5609D2C99151}"/>
              </a:ext>
            </a:extLst>
          </p:cNvPr>
          <p:cNvSpPr/>
          <p:nvPr userDrawn="1"/>
        </p:nvSpPr>
        <p:spPr>
          <a:xfrm>
            <a:off x="0" y="4903556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22204105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2">
    <p:bg>
      <p:bgPr>
        <a:solidFill>
          <a:srgbClr val="ECCC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68332" y="302478"/>
            <a:ext cx="10523668" cy="6577293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2" y="302478"/>
            <a:ext cx="2643023" cy="1610367"/>
          </a:xfrm>
          <a:prstGeom prst="rect">
            <a:avLst/>
          </a:prstGeom>
        </p:spPr>
      </p:pic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8C7375B5-DB19-7E43-8115-1725078406E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919999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FF1D3E24-4EE8-BC40-9F4B-D354051DC22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1914129"/>
            <a:ext cx="3919999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cap="all" baseline="0"/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2E1515A-EF99-9248-A89B-48AB30AFCF2D}"/>
              </a:ext>
            </a:extLst>
          </p:cNvPr>
          <p:cNvGrpSpPr/>
          <p:nvPr userDrawn="1"/>
        </p:nvGrpSpPr>
        <p:grpSpPr>
          <a:xfrm>
            <a:off x="509568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F0730F80-3047-D241-8C1A-DB7075E27BC3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D27BA220-C38F-7748-9BE1-1854E3B50314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6A0ADAF7-8302-FE4A-A3CF-2907884E62E6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28FB3C8D-906C-4F43-B969-78EC53F7F655}"/>
              </a:ext>
            </a:extLst>
          </p:cNvPr>
          <p:cNvSpPr/>
          <p:nvPr userDrawn="1"/>
        </p:nvSpPr>
        <p:spPr>
          <a:xfrm>
            <a:off x="0" y="4310243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9A7BB9F-2F55-344B-9B53-C5409E298C22}"/>
              </a:ext>
            </a:extLst>
          </p:cNvPr>
          <p:cNvSpPr/>
          <p:nvPr userDrawn="1"/>
        </p:nvSpPr>
        <p:spPr>
          <a:xfrm>
            <a:off x="0" y="4903556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13457215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5">
          <p15:clr>
            <a:srgbClr val="FBAE40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3">
    <p:bg>
      <p:bgPr>
        <a:solidFill>
          <a:srgbClr val="EB62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54240" y="0"/>
            <a:ext cx="4937760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FB702EAC-C014-FE40-BB17-A54FD46D787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919999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9E494B-3BEE-7346-9FCE-9B81B23F9C5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1914129"/>
            <a:ext cx="3919999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cap="all" baseline="0"/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721FCB5-5E4D-F144-A1C3-4F170E80144A}"/>
              </a:ext>
            </a:extLst>
          </p:cNvPr>
          <p:cNvGrpSpPr/>
          <p:nvPr userDrawn="1"/>
        </p:nvGrpSpPr>
        <p:grpSpPr>
          <a:xfrm>
            <a:off x="509568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22B66E27-252F-DB4E-8E1F-9111378B722F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C06CEFB0-7366-804A-80ED-DF440203B33F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F564B811-426C-4244-B3F6-C53E75E26C71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A970FEEF-407D-E44D-BAD5-49CA4E5A91E2}"/>
              </a:ext>
            </a:extLst>
          </p:cNvPr>
          <p:cNvSpPr/>
          <p:nvPr userDrawn="1"/>
        </p:nvSpPr>
        <p:spPr>
          <a:xfrm>
            <a:off x="0" y="4310243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FE805ED-3108-DC41-A759-AEC37117992A}"/>
              </a:ext>
            </a:extLst>
          </p:cNvPr>
          <p:cNvSpPr/>
          <p:nvPr userDrawn="1"/>
        </p:nvSpPr>
        <p:spPr>
          <a:xfrm>
            <a:off x="0" y="4903556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33440555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334828"/>
            <a:ext cx="5627171" cy="1828801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620F3F7-97AF-B146-9607-EBE029AF2969}"/>
              </a:ext>
            </a:extLst>
          </p:cNvPr>
          <p:cNvGrpSpPr/>
          <p:nvPr userDrawn="1"/>
        </p:nvGrpSpPr>
        <p:grpSpPr>
          <a:xfrm>
            <a:off x="-15598" y="2769835"/>
            <a:ext cx="9506731" cy="4129712"/>
            <a:chOff x="1797250" y="3059102"/>
            <a:chExt cx="1632958" cy="495300"/>
          </a:xfrm>
          <a:solidFill>
            <a:srgbClr val="004050"/>
          </a:solidFill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CA21023A-474B-0144-A46E-6891F7EACBA3}"/>
                </a:ext>
              </a:extLst>
            </p:cNvPr>
            <p:cNvSpPr/>
            <p:nvPr/>
          </p:nvSpPr>
          <p:spPr>
            <a:xfrm>
              <a:off x="3074608" y="3059102"/>
              <a:ext cx="355600" cy="495300"/>
            </a:xfrm>
            <a:custGeom>
              <a:avLst/>
              <a:gdLst>
                <a:gd name="connsiteX0" fmla="*/ 0 w 355600"/>
                <a:gd name="connsiteY0" fmla="*/ 137 h 495300"/>
                <a:gd name="connsiteX1" fmla="*/ 125667 w 355600"/>
                <a:gd name="connsiteY1" fmla="*/ 211148 h 495300"/>
                <a:gd name="connsiteX2" fmla="*/ 0 w 355600"/>
                <a:gd name="connsiteY2" fmla="*/ 211148 h 495300"/>
                <a:gd name="connsiteX3" fmla="*/ 0 w 355600"/>
                <a:gd name="connsiteY3" fmla="*/ 287792 h 495300"/>
                <a:gd name="connsiteX4" fmla="*/ 125730 w 355600"/>
                <a:gd name="connsiteY4" fmla="*/ 287792 h 495300"/>
                <a:gd name="connsiteX5" fmla="*/ 317 w 355600"/>
                <a:gd name="connsiteY5" fmla="*/ 498358 h 495300"/>
                <a:gd name="connsiteX6" fmla="*/ 49022 w 355600"/>
                <a:gd name="connsiteY6" fmla="*/ 498358 h 495300"/>
                <a:gd name="connsiteX7" fmla="*/ 59627 w 355600"/>
                <a:gd name="connsiteY7" fmla="*/ 492961 h 495300"/>
                <a:gd name="connsiteX8" fmla="*/ 284036 w 355600"/>
                <a:gd name="connsiteY8" fmla="*/ 300746 h 495300"/>
                <a:gd name="connsiteX9" fmla="*/ 350583 w 355600"/>
                <a:gd name="connsiteY9" fmla="*/ 271727 h 495300"/>
                <a:gd name="connsiteX10" fmla="*/ 359410 w 355600"/>
                <a:gd name="connsiteY10" fmla="*/ 259027 h 495300"/>
                <a:gd name="connsiteX11" fmla="*/ 359410 w 355600"/>
                <a:gd name="connsiteY11" fmla="*/ 236040 h 495300"/>
                <a:gd name="connsiteX12" fmla="*/ 353886 w 355600"/>
                <a:gd name="connsiteY12" fmla="*/ 227658 h 495300"/>
                <a:gd name="connsiteX13" fmla="*/ 310007 w 355600"/>
                <a:gd name="connsiteY13" fmla="*/ 209624 h 495300"/>
                <a:gd name="connsiteX14" fmla="*/ 167005 w 355600"/>
                <a:gd name="connsiteY14" fmla="*/ 122248 h 495300"/>
                <a:gd name="connsiteX15" fmla="*/ 59055 w 355600"/>
                <a:gd name="connsiteY15" fmla="*/ 5027 h 495300"/>
                <a:gd name="connsiteX16" fmla="*/ 52705 w 355600"/>
                <a:gd name="connsiteY16" fmla="*/ 264 h 495300"/>
                <a:gd name="connsiteX17" fmla="*/ 0 w 355600"/>
                <a:gd name="connsiteY17" fmla="*/ 137 h 49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5600" h="495300">
                  <a:moveTo>
                    <a:pt x="0" y="137"/>
                  </a:moveTo>
                  <a:cubicBezTo>
                    <a:pt x="26861" y="79512"/>
                    <a:pt x="69850" y="147648"/>
                    <a:pt x="125667" y="211148"/>
                  </a:cubicBezTo>
                  <a:lnTo>
                    <a:pt x="0" y="211148"/>
                  </a:lnTo>
                  <a:lnTo>
                    <a:pt x="0" y="287792"/>
                  </a:lnTo>
                  <a:lnTo>
                    <a:pt x="125730" y="287792"/>
                  </a:lnTo>
                  <a:cubicBezTo>
                    <a:pt x="70295" y="350784"/>
                    <a:pt x="27051" y="419110"/>
                    <a:pt x="317" y="498358"/>
                  </a:cubicBezTo>
                  <a:cubicBezTo>
                    <a:pt x="17463" y="498358"/>
                    <a:pt x="33274" y="498358"/>
                    <a:pt x="49022" y="498358"/>
                  </a:cubicBezTo>
                  <a:cubicBezTo>
                    <a:pt x="53300" y="498747"/>
                    <a:pt x="57423" y="496649"/>
                    <a:pt x="59627" y="492961"/>
                  </a:cubicBezTo>
                  <a:cubicBezTo>
                    <a:pt x="116948" y="410922"/>
                    <a:pt x="194164" y="344783"/>
                    <a:pt x="284036" y="300746"/>
                  </a:cubicBezTo>
                  <a:cubicBezTo>
                    <a:pt x="305626" y="289951"/>
                    <a:pt x="328486" y="280998"/>
                    <a:pt x="350583" y="271727"/>
                  </a:cubicBezTo>
                  <a:cubicBezTo>
                    <a:pt x="356933" y="269187"/>
                    <a:pt x="360236" y="266647"/>
                    <a:pt x="359410" y="259027"/>
                  </a:cubicBezTo>
                  <a:cubicBezTo>
                    <a:pt x="358838" y="251375"/>
                    <a:pt x="358838" y="243691"/>
                    <a:pt x="359410" y="236040"/>
                  </a:cubicBezTo>
                  <a:cubicBezTo>
                    <a:pt x="360020" y="232236"/>
                    <a:pt x="357622" y="228597"/>
                    <a:pt x="353886" y="227658"/>
                  </a:cubicBezTo>
                  <a:cubicBezTo>
                    <a:pt x="339154" y="221943"/>
                    <a:pt x="324485" y="216037"/>
                    <a:pt x="310007" y="209624"/>
                  </a:cubicBezTo>
                  <a:cubicBezTo>
                    <a:pt x="258591" y="187132"/>
                    <a:pt x="210481" y="157736"/>
                    <a:pt x="167005" y="122248"/>
                  </a:cubicBezTo>
                  <a:cubicBezTo>
                    <a:pt x="125940" y="88179"/>
                    <a:pt x="89633" y="48753"/>
                    <a:pt x="59055" y="5027"/>
                  </a:cubicBezTo>
                  <a:cubicBezTo>
                    <a:pt x="57595" y="2995"/>
                    <a:pt x="54991" y="264"/>
                    <a:pt x="52705" y="264"/>
                  </a:cubicBezTo>
                  <a:cubicBezTo>
                    <a:pt x="35623" y="-244"/>
                    <a:pt x="18542" y="137"/>
                    <a:pt x="0" y="137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1125A82-9F1E-D544-A9D5-8EBBE0CE98CB}"/>
                </a:ext>
              </a:extLst>
            </p:cNvPr>
            <p:cNvSpPr/>
            <p:nvPr/>
          </p:nvSpPr>
          <p:spPr>
            <a:xfrm>
              <a:off x="2857184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61FA2485-BE37-EB43-82FC-44BC6A521F28}"/>
                </a:ext>
              </a:extLst>
            </p:cNvPr>
            <p:cNvSpPr/>
            <p:nvPr/>
          </p:nvSpPr>
          <p:spPr>
            <a:xfrm>
              <a:off x="2639443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/>
          </p:nvSpPr>
          <p:spPr>
            <a:xfrm>
              <a:off x="2423289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2214610" y="3272845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2005930" y="3275186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1797250" y="3277527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</p:grp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942256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4">
    <p:bg>
      <p:bgPr>
        <a:solidFill>
          <a:srgbClr val="ED61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21183" y="0"/>
            <a:ext cx="10972800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2" y="302478"/>
            <a:ext cx="2643023" cy="1610367"/>
          </a:xfrm>
          <a:prstGeom prst="rect">
            <a:avLst/>
          </a:prstGeom>
        </p:spPr>
      </p:pic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1A795E37-8730-554E-933B-DB83671976D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919999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1B8C6829-5776-E74B-ADE7-378B8F669AF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1914129"/>
            <a:ext cx="3919999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cap="all" baseline="0"/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5A44845-D04A-D64E-80F5-1E6EC6EF984B}"/>
              </a:ext>
            </a:extLst>
          </p:cNvPr>
          <p:cNvGrpSpPr/>
          <p:nvPr userDrawn="1"/>
        </p:nvGrpSpPr>
        <p:grpSpPr>
          <a:xfrm>
            <a:off x="509568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48BE5716-4C67-7F49-9AB4-96E2726363AE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6C88AC0D-F7D7-8841-9EEC-3CF787C22458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D8F806E4-B1B9-ED4F-B299-F02A4A4AB15C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5F9772C6-2882-F44C-BB68-B9C55932026B}"/>
              </a:ext>
            </a:extLst>
          </p:cNvPr>
          <p:cNvSpPr/>
          <p:nvPr userDrawn="1"/>
        </p:nvSpPr>
        <p:spPr>
          <a:xfrm>
            <a:off x="0" y="4310243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D844E97-E982-B54D-9ED8-47C261639D4D}"/>
              </a:ext>
            </a:extLst>
          </p:cNvPr>
          <p:cNvSpPr/>
          <p:nvPr userDrawn="1"/>
        </p:nvSpPr>
        <p:spPr>
          <a:xfrm>
            <a:off x="0" y="4903556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19641589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5">
          <p15:clr>
            <a:srgbClr val="FBAE40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ousekeeping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3">
            <a:extLst>
              <a:ext uri="{FF2B5EF4-FFF2-40B4-BE49-F238E27FC236}">
                <a16:creationId xmlns:a16="http://schemas.microsoft.com/office/drawing/2014/main" id="{3344A4B7-0EC8-AD4A-8611-5B12AB419DC2}"/>
              </a:ext>
            </a:extLst>
          </p:cNvPr>
          <p:cNvSpPr/>
          <p:nvPr userDrawn="1"/>
        </p:nvSpPr>
        <p:spPr>
          <a:xfrm>
            <a:off x="0" y="1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3433681"/>
            <a:ext cx="5627171" cy="607967"/>
          </a:xfr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Housekeeping</a:t>
            </a:r>
            <a:endParaRPr lang="en-GB" noProof="0"/>
          </a:p>
        </p:txBody>
      </p:sp>
      <p:pic>
        <p:nvPicPr>
          <p:cNvPr id="7" name="Graphic 31">
            <a:extLst>
              <a:ext uri="{FF2B5EF4-FFF2-40B4-BE49-F238E27FC236}">
                <a16:creationId xmlns:a16="http://schemas.microsoft.com/office/drawing/2014/main" id="{946BC297-6DCC-9247-92F8-7D44337135A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BC7927F0-0060-E641-9DF6-FBEA1036D28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4783" y="4333505"/>
            <a:ext cx="5627171" cy="1747940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15000"/>
              <a:buFont typeface="Arial" panose="020B0604020202020204" pitchFamily="34" charset="0"/>
              <a:buChar char="•"/>
              <a:tabLst/>
              <a:defRPr sz="2000" b="1" i="0" baseline="0">
                <a:solidFill>
                  <a:schemeClr val="bg1"/>
                </a:solidFill>
              </a:defRPr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3879414274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Housekeeping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3">
            <a:extLst>
              <a:ext uri="{FF2B5EF4-FFF2-40B4-BE49-F238E27FC236}">
                <a16:creationId xmlns:a16="http://schemas.microsoft.com/office/drawing/2014/main" id="{3344A4B7-0EC8-AD4A-8611-5B12AB419DC2}"/>
              </a:ext>
            </a:extLst>
          </p:cNvPr>
          <p:cNvSpPr/>
          <p:nvPr userDrawn="1"/>
        </p:nvSpPr>
        <p:spPr>
          <a:xfrm>
            <a:off x="0" y="1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chemeClr val="accent5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3433681"/>
            <a:ext cx="5627171" cy="607967"/>
          </a:xfr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Housekeeping</a:t>
            </a:r>
            <a:endParaRPr lang="en-GB" noProof="0"/>
          </a:p>
        </p:txBody>
      </p:sp>
      <p:pic>
        <p:nvPicPr>
          <p:cNvPr id="7" name="Graphic 31">
            <a:extLst>
              <a:ext uri="{FF2B5EF4-FFF2-40B4-BE49-F238E27FC236}">
                <a16:creationId xmlns:a16="http://schemas.microsoft.com/office/drawing/2014/main" id="{946BC297-6DCC-9247-92F8-7D44337135A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963AF44A-1995-DE4D-9A46-5A2394C80A9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4783" y="4333505"/>
            <a:ext cx="5627171" cy="1747940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15000"/>
              <a:buFont typeface="Arial" panose="020B0604020202020204" pitchFamily="34" charset="0"/>
              <a:buChar char="•"/>
              <a:tabLst/>
              <a:defRPr sz="2000" b="1" i="0" baseline="0">
                <a:solidFill>
                  <a:schemeClr val="bg1"/>
                </a:solidFill>
              </a:defRPr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2656835938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eet &amp; Greet 2">
    <p:bg>
      <p:bgPr>
        <a:solidFill>
          <a:srgbClr val="E8CC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25139" y="0"/>
            <a:ext cx="10972800" cy="6858000"/>
          </a:xfrm>
          <a:prstGeom prst="rect">
            <a:avLst/>
          </a:prstGeom>
        </p:spPr>
      </p:pic>
      <p:pic>
        <p:nvPicPr>
          <p:cNvPr id="16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1706477"/>
            <a:ext cx="5627171" cy="8081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Meet &amp; Greet</a:t>
            </a:r>
            <a:endParaRPr lang="en-GB" noProof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2915404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20703348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Meet &amp; Greet 2">
    <p:bg>
      <p:bgPr>
        <a:solidFill>
          <a:srgbClr val="FF61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11E13B2-ED9C-2047-A96C-C77FAA90403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26000" y="-1"/>
            <a:ext cx="7366000" cy="6858001"/>
          </a:xfrm>
          <a:prstGeom prst="rect">
            <a:avLst/>
          </a:prstGeom>
        </p:spPr>
      </p:pic>
      <p:pic>
        <p:nvPicPr>
          <p:cNvPr id="16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1706477"/>
            <a:ext cx="5627171" cy="8081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Meet &amp; Greet</a:t>
            </a:r>
            <a:endParaRPr lang="en-GB" noProof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2915404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40900148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1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1C13B23-0164-1C4E-9E7A-3F1ECA7824F7}"/>
              </a:ext>
            </a:extLst>
          </p:cNvPr>
          <p:cNvGrpSpPr/>
          <p:nvPr userDrawn="1"/>
        </p:nvGrpSpPr>
        <p:grpSpPr>
          <a:xfrm>
            <a:off x="3297653" y="2366579"/>
            <a:ext cx="7767721" cy="4491421"/>
            <a:chOff x="7799133" y="1870745"/>
            <a:chExt cx="1010349" cy="584292"/>
          </a:xfrm>
          <a:solidFill>
            <a:schemeClr val="accent6"/>
          </a:solidFill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/>
          </p:nvSpPr>
          <p:spPr>
            <a:xfrm>
              <a:off x="7799260" y="1870745"/>
              <a:ext cx="749300" cy="247650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9300" h="247650">
                  <a:moveTo>
                    <a:pt x="749871" y="248186"/>
                  </a:moveTo>
                  <a:lnTo>
                    <a:pt x="0" y="248186"/>
                  </a:lnTo>
                  <a:lnTo>
                    <a:pt x="0" y="192497"/>
                  </a:lnTo>
                  <a:lnTo>
                    <a:pt x="603885" y="192497"/>
                  </a:lnTo>
                  <a:cubicBezTo>
                    <a:pt x="546036" y="134140"/>
                    <a:pt x="492760" y="74768"/>
                    <a:pt x="457200" y="219"/>
                  </a:cubicBezTo>
                  <a:cubicBezTo>
                    <a:pt x="477583" y="219"/>
                    <a:pt x="496443" y="854"/>
                    <a:pt x="515239" y="219"/>
                  </a:cubicBezTo>
                  <a:cubicBezTo>
                    <a:pt x="524031" y="-1141"/>
                    <a:pt x="532543" y="3956"/>
                    <a:pt x="535495" y="12347"/>
                  </a:cubicBezTo>
                  <a:cubicBezTo>
                    <a:pt x="553057" y="45816"/>
                    <a:pt x="574730" y="76961"/>
                    <a:pt x="600011" y="105057"/>
                  </a:cubicBezTo>
                  <a:cubicBezTo>
                    <a:pt x="643639" y="155126"/>
                    <a:pt x="691855" y="201004"/>
                    <a:pt x="744030" y="242090"/>
                  </a:cubicBezTo>
                  <a:cubicBezTo>
                    <a:pt x="745808" y="243551"/>
                    <a:pt x="747585" y="245011"/>
                    <a:pt x="749236" y="246535"/>
                  </a:cubicBezTo>
                  <a:cubicBezTo>
                    <a:pt x="749554" y="246599"/>
                    <a:pt x="749554" y="247170"/>
                    <a:pt x="749871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9B9C1B07-7BAD-DD4F-97E1-2FD89B2D1C40}"/>
                </a:ext>
              </a:extLst>
            </p:cNvPr>
            <p:cNvSpPr/>
            <p:nvPr/>
          </p:nvSpPr>
          <p:spPr>
            <a:xfrm>
              <a:off x="7799133" y="2208657"/>
              <a:ext cx="749300" cy="241300"/>
            </a:xfrm>
            <a:custGeom>
              <a:avLst/>
              <a:gdLst>
                <a:gd name="connsiteX0" fmla="*/ 601091 w 749300"/>
                <a:gd name="connsiteY0" fmla="*/ 55689 h 241300"/>
                <a:gd name="connsiteX1" fmla="*/ 0 w 749300"/>
                <a:gd name="connsiteY1" fmla="*/ 55689 h 241300"/>
                <a:gd name="connsiteX2" fmla="*/ 0 w 749300"/>
                <a:gd name="connsiteY2" fmla="*/ 0 h 241300"/>
                <a:gd name="connsiteX3" fmla="*/ 751269 w 749300"/>
                <a:gd name="connsiteY3" fmla="*/ 0 h 241300"/>
                <a:gd name="connsiteX4" fmla="*/ 720598 w 749300"/>
                <a:gd name="connsiteY4" fmla="*/ 25845 h 241300"/>
                <a:gd name="connsiteX5" fmla="*/ 586550 w 749300"/>
                <a:gd name="connsiteY5" fmla="*/ 159893 h 241300"/>
                <a:gd name="connsiteX6" fmla="*/ 531813 w 749300"/>
                <a:gd name="connsiteY6" fmla="*/ 241871 h 241300"/>
                <a:gd name="connsiteX7" fmla="*/ 524701 w 749300"/>
                <a:gd name="connsiteY7" fmla="*/ 246824 h 241300"/>
                <a:gd name="connsiteX8" fmla="*/ 461835 w 749300"/>
                <a:gd name="connsiteY8" fmla="*/ 246824 h 241300"/>
                <a:gd name="connsiteX9" fmla="*/ 458216 w 749300"/>
                <a:gd name="connsiteY9" fmla="*/ 246317 h 241300"/>
                <a:gd name="connsiteX10" fmla="*/ 522478 w 749300"/>
                <a:gd name="connsiteY10" fmla="*/ 144717 h 241300"/>
                <a:gd name="connsiteX11" fmla="*/ 601091 w 749300"/>
                <a:gd name="connsiteY11" fmla="*/ 55689 h 241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9300" h="241300">
                  <a:moveTo>
                    <a:pt x="601091" y="55689"/>
                  </a:moveTo>
                  <a:lnTo>
                    <a:pt x="0" y="55689"/>
                  </a:lnTo>
                  <a:lnTo>
                    <a:pt x="0" y="0"/>
                  </a:lnTo>
                  <a:lnTo>
                    <a:pt x="751269" y="0"/>
                  </a:lnTo>
                  <a:cubicBezTo>
                    <a:pt x="740220" y="9335"/>
                    <a:pt x="730377" y="17526"/>
                    <a:pt x="720598" y="25845"/>
                  </a:cubicBezTo>
                  <a:cubicBezTo>
                    <a:pt x="672008" y="66441"/>
                    <a:pt x="627146" y="111303"/>
                    <a:pt x="586550" y="159893"/>
                  </a:cubicBezTo>
                  <a:cubicBezTo>
                    <a:pt x="565442" y="185196"/>
                    <a:pt x="547093" y="212678"/>
                    <a:pt x="531813" y="241871"/>
                  </a:cubicBezTo>
                  <a:cubicBezTo>
                    <a:pt x="530328" y="244527"/>
                    <a:pt x="527706" y="246353"/>
                    <a:pt x="524701" y="246824"/>
                  </a:cubicBezTo>
                  <a:cubicBezTo>
                    <a:pt x="503746" y="247205"/>
                    <a:pt x="482791" y="246824"/>
                    <a:pt x="461835" y="246824"/>
                  </a:cubicBezTo>
                  <a:cubicBezTo>
                    <a:pt x="460621" y="246721"/>
                    <a:pt x="459412" y="246551"/>
                    <a:pt x="458216" y="246317"/>
                  </a:cubicBezTo>
                  <a:cubicBezTo>
                    <a:pt x="475005" y="209733"/>
                    <a:pt x="496619" y="175563"/>
                    <a:pt x="522478" y="144717"/>
                  </a:cubicBezTo>
                  <a:cubicBezTo>
                    <a:pt x="547751" y="114554"/>
                    <a:pt x="574802" y="85471"/>
                    <a:pt x="601091" y="55689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428482" y="1870837"/>
              <a:ext cx="381000" cy="584200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</p:grpSp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1169541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2" name="Rectangle 1"/>
          <p:cNvSpPr/>
          <p:nvPr userDrawn="1"/>
        </p:nvSpPr>
        <p:spPr>
          <a:xfrm>
            <a:off x="0" y="3843795"/>
            <a:ext cx="8229600" cy="43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4" name="Rectangle 13"/>
          <p:cNvSpPr/>
          <p:nvPr userDrawn="1"/>
        </p:nvSpPr>
        <p:spPr>
          <a:xfrm>
            <a:off x="-10131" y="4967139"/>
            <a:ext cx="8239732" cy="43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583946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2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>
            <a:extLst>
              <a:ext uri="{FF2B5EF4-FFF2-40B4-BE49-F238E27FC236}">
                <a16:creationId xmlns:a16="http://schemas.microsoft.com/office/drawing/2014/main" id="{61FA821A-0A50-424D-A225-45CEE1614094}"/>
              </a:ext>
            </a:extLst>
          </p:cNvPr>
          <p:cNvSpPr/>
          <p:nvPr userDrawn="1"/>
        </p:nvSpPr>
        <p:spPr>
          <a:xfrm>
            <a:off x="-476898" y="-23149"/>
            <a:ext cx="10532124" cy="4160144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accent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991775"/>
            <a:ext cx="5627171" cy="1996915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850614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3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334828"/>
            <a:ext cx="5627171" cy="1828801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620F3F7-97AF-B146-9607-EBE029AF2969}"/>
              </a:ext>
            </a:extLst>
          </p:cNvPr>
          <p:cNvGrpSpPr/>
          <p:nvPr userDrawn="1"/>
        </p:nvGrpSpPr>
        <p:grpSpPr>
          <a:xfrm>
            <a:off x="-15598" y="2769835"/>
            <a:ext cx="9506731" cy="4129712"/>
            <a:chOff x="1797250" y="3059102"/>
            <a:chExt cx="1632958" cy="495300"/>
          </a:xfrm>
          <a:solidFill>
            <a:schemeClr val="accent6"/>
          </a:solidFill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CA21023A-474B-0144-A46E-6891F7EACBA3}"/>
                </a:ext>
              </a:extLst>
            </p:cNvPr>
            <p:cNvSpPr/>
            <p:nvPr/>
          </p:nvSpPr>
          <p:spPr>
            <a:xfrm>
              <a:off x="3074608" y="3059102"/>
              <a:ext cx="355600" cy="495300"/>
            </a:xfrm>
            <a:custGeom>
              <a:avLst/>
              <a:gdLst>
                <a:gd name="connsiteX0" fmla="*/ 0 w 355600"/>
                <a:gd name="connsiteY0" fmla="*/ 137 h 495300"/>
                <a:gd name="connsiteX1" fmla="*/ 125667 w 355600"/>
                <a:gd name="connsiteY1" fmla="*/ 211148 h 495300"/>
                <a:gd name="connsiteX2" fmla="*/ 0 w 355600"/>
                <a:gd name="connsiteY2" fmla="*/ 211148 h 495300"/>
                <a:gd name="connsiteX3" fmla="*/ 0 w 355600"/>
                <a:gd name="connsiteY3" fmla="*/ 287792 h 495300"/>
                <a:gd name="connsiteX4" fmla="*/ 125730 w 355600"/>
                <a:gd name="connsiteY4" fmla="*/ 287792 h 495300"/>
                <a:gd name="connsiteX5" fmla="*/ 317 w 355600"/>
                <a:gd name="connsiteY5" fmla="*/ 498358 h 495300"/>
                <a:gd name="connsiteX6" fmla="*/ 49022 w 355600"/>
                <a:gd name="connsiteY6" fmla="*/ 498358 h 495300"/>
                <a:gd name="connsiteX7" fmla="*/ 59627 w 355600"/>
                <a:gd name="connsiteY7" fmla="*/ 492961 h 495300"/>
                <a:gd name="connsiteX8" fmla="*/ 284036 w 355600"/>
                <a:gd name="connsiteY8" fmla="*/ 300746 h 495300"/>
                <a:gd name="connsiteX9" fmla="*/ 350583 w 355600"/>
                <a:gd name="connsiteY9" fmla="*/ 271727 h 495300"/>
                <a:gd name="connsiteX10" fmla="*/ 359410 w 355600"/>
                <a:gd name="connsiteY10" fmla="*/ 259027 h 495300"/>
                <a:gd name="connsiteX11" fmla="*/ 359410 w 355600"/>
                <a:gd name="connsiteY11" fmla="*/ 236040 h 495300"/>
                <a:gd name="connsiteX12" fmla="*/ 353886 w 355600"/>
                <a:gd name="connsiteY12" fmla="*/ 227658 h 495300"/>
                <a:gd name="connsiteX13" fmla="*/ 310007 w 355600"/>
                <a:gd name="connsiteY13" fmla="*/ 209624 h 495300"/>
                <a:gd name="connsiteX14" fmla="*/ 167005 w 355600"/>
                <a:gd name="connsiteY14" fmla="*/ 122248 h 495300"/>
                <a:gd name="connsiteX15" fmla="*/ 59055 w 355600"/>
                <a:gd name="connsiteY15" fmla="*/ 5027 h 495300"/>
                <a:gd name="connsiteX16" fmla="*/ 52705 w 355600"/>
                <a:gd name="connsiteY16" fmla="*/ 264 h 495300"/>
                <a:gd name="connsiteX17" fmla="*/ 0 w 355600"/>
                <a:gd name="connsiteY17" fmla="*/ 137 h 49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5600" h="495300">
                  <a:moveTo>
                    <a:pt x="0" y="137"/>
                  </a:moveTo>
                  <a:cubicBezTo>
                    <a:pt x="26861" y="79512"/>
                    <a:pt x="69850" y="147648"/>
                    <a:pt x="125667" y="211148"/>
                  </a:cubicBezTo>
                  <a:lnTo>
                    <a:pt x="0" y="211148"/>
                  </a:lnTo>
                  <a:lnTo>
                    <a:pt x="0" y="287792"/>
                  </a:lnTo>
                  <a:lnTo>
                    <a:pt x="125730" y="287792"/>
                  </a:lnTo>
                  <a:cubicBezTo>
                    <a:pt x="70295" y="350784"/>
                    <a:pt x="27051" y="419110"/>
                    <a:pt x="317" y="498358"/>
                  </a:cubicBezTo>
                  <a:cubicBezTo>
                    <a:pt x="17463" y="498358"/>
                    <a:pt x="33274" y="498358"/>
                    <a:pt x="49022" y="498358"/>
                  </a:cubicBezTo>
                  <a:cubicBezTo>
                    <a:pt x="53300" y="498747"/>
                    <a:pt x="57423" y="496649"/>
                    <a:pt x="59627" y="492961"/>
                  </a:cubicBezTo>
                  <a:cubicBezTo>
                    <a:pt x="116948" y="410922"/>
                    <a:pt x="194164" y="344783"/>
                    <a:pt x="284036" y="300746"/>
                  </a:cubicBezTo>
                  <a:cubicBezTo>
                    <a:pt x="305626" y="289951"/>
                    <a:pt x="328486" y="280998"/>
                    <a:pt x="350583" y="271727"/>
                  </a:cubicBezTo>
                  <a:cubicBezTo>
                    <a:pt x="356933" y="269187"/>
                    <a:pt x="360236" y="266647"/>
                    <a:pt x="359410" y="259027"/>
                  </a:cubicBezTo>
                  <a:cubicBezTo>
                    <a:pt x="358838" y="251375"/>
                    <a:pt x="358838" y="243691"/>
                    <a:pt x="359410" y="236040"/>
                  </a:cubicBezTo>
                  <a:cubicBezTo>
                    <a:pt x="360020" y="232236"/>
                    <a:pt x="357622" y="228597"/>
                    <a:pt x="353886" y="227658"/>
                  </a:cubicBezTo>
                  <a:cubicBezTo>
                    <a:pt x="339154" y="221943"/>
                    <a:pt x="324485" y="216037"/>
                    <a:pt x="310007" y="209624"/>
                  </a:cubicBezTo>
                  <a:cubicBezTo>
                    <a:pt x="258591" y="187132"/>
                    <a:pt x="210481" y="157736"/>
                    <a:pt x="167005" y="122248"/>
                  </a:cubicBezTo>
                  <a:cubicBezTo>
                    <a:pt x="125940" y="88179"/>
                    <a:pt x="89633" y="48753"/>
                    <a:pt x="59055" y="5027"/>
                  </a:cubicBezTo>
                  <a:cubicBezTo>
                    <a:pt x="57595" y="2995"/>
                    <a:pt x="54991" y="264"/>
                    <a:pt x="52705" y="264"/>
                  </a:cubicBezTo>
                  <a:cubicBezTo>
                    <a:pt x="35623" y="-244"/>
                    <a:pt x="18542" y="137"/>
                    <a:pt x="0" y="137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1125A82-9F1E-D544-A9D5-8EBBE0CE98CB}"/>
                </a:ext>
              </a:extLst>
            </p:cNvPr>
            <p:cNvSpPr/>
            <p:nvPr/>
          </p:nvSpPr>
          <p:spPr>
            <a:xfrm>
              <a:off x="2857184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61FA2485-BE37-EB43-82FC-44BC6A521F28}"/>
                </a:ext>
              </a:extLst>
            </p:cNvPr>
            <p:cNvSpPr/>
            <p:nvPr/>
          </p:nvSpPr>
          <p:spPr>
            <a:xfrm>
              <a:off x="2639443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/>
          </p:nvSpPr>
          <p:spPr>
            <a:xfrm>
              <a:off x="2423289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2214610" y="3272845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2005930" y="3275186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1797250" y="3277527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</p:grp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678584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4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4" y="2683934"/>
            <a:ext cx="5619141" cy="19058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5D4E77AD-4E3B-4C4C-B2E4-D1513A99EF68}"/>
              </a:ext>
            </a:extLst>
          </p:cNvPr>
          <p:cNvSpPr/>
          <p:nvPr userDrawn="1"/>
        </p:nvSpPr>
        <p:spPr>
          <a:xfrm>
            <a:off x="3892133" y="1"/>
            <a:ext cx="6522287" cy="3665940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2" name="Rectangle 1"/>
          <p:cNvSpPr/>
          <p:nvPr userDrawn="1"/>
        </p:nvSpPr>
        <p:spPr>
          <a:xfrm>
            <a:off x="2" y="1562471"/>
            <a:ext cx="8120063" cy="579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451105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5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334828"/>
            <a:ext cx="5627171" cy="1828801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2" name="Freeform 11">
            <a:extLst>
              <a:ext uri="{FF2B5EF4-FFF2-40B4-BE49-F238E27FC236}">
                <a16:creationId xmlns:a16="http://schemas.microsoft.com/office/drawing/2014/main" id="{FB11C077-9A8E-2F4A-B187-45707B1D3828}"/>
              </a:ext>
            </a:extLst>
          </p:cNvPr>
          <p:cNvSpPr/>
          <p:nvPr userDrawn="1"/>
        </p:nvSpPr>
        <p:spPr>
          <a:xfrm>
            <a:off x="-100361" y="2216289"/>
            <a:ext cx="11411496" cy="5526323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5385691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13" Type="http://schemas.openxmlformats.org/officeDocument/2006/relationships/slideLayout" Target="../slideLayouts/slideLayout58.xml"/><Relationship Id="rId18" Type="http://schemas.openxmlformats.org/officeDocument/2006/relationships/slideLayout" Target="../slideLayouts/slideLayout63.xml"/><Relationship Id="rId26" Type="http://schemas.openxmlformats.org/officeDocument/2006/relationships/slideLayout" Target="../slideLayouts/slideLayout71.xml"/><Relationship Id="rId39" Type="http://schemas.openxmlformats.org/officeDocument/2006/relationships/slideLayout" Target="../slideLayouts/slideLayout84.xml"/><Relationship Id="rId3" Type="http://schemas.openxmlformats.org/officeDocument/2006/relationships/slideLayout" Target="../slideLayouts/slideLayout48.xml"/><Relationship Id="rId21" Type="http://schemas.openxmlformats.org/officeDocument/2006/relationships/slideLayout" Target="../slideLayouts/slideLayout66.xml"/><Relationship Id="rId34" Type="http://schemas.openxmlformats.org/officeDocument/2006/relationships/slideLayout" Target="../slideLayouts/slideLayout79.xml"/><Relationship Id="rId42" Type="http://schemas.openxmlformats.org/officeDocument/2006/relationships/theme" Target="../theme/theme2.xml"/><Relationship Id="rId7" Type="http://schemas.openxmlformats.org/officeDocument/2006/relationships/slideLayout" Target="../slideLayouts/slideLayout52.xml"/><Relationship Id="rId12" Type="http://schemas.openxmlformats.org/officeDocument/2006/relationships/slideLayout" Target="../slideLayouts/slideLayout57.xml"/><Relationship Id="rId17" Type="http://schemas.openxmlformats.org/officeDocument/2006/relationships/slideLayout" Target="../slideLayouts/slideLayout62.xml"/><Relationship Id="rId25" Type="http://schemas.openxmlformats.org/officeDocument/2006/relationships/slideLayout" Target="../slideLayouts/slideLayout70.xml"/><Relationship Id="rId33" Type="http://schemas.openxmlformats.org/officeDocument/2006/relationships/slideLayout" Target="../slideLayouts/slideLayout78.xml"/><Relationship Id="rId38" Type="http://schemas.openxmlformats.org/officeDocument/2006/relationships/slideLayout" Target="../slideLayouts/slideLayout83.xml"/><Relationship Id="rId2" Type="http://schemas.openxmlformats.org/officeDocument/2006/relationships/slideLayout" Target="../slideLayouts/slideLayout47.xml"/><Relationship Id="rId16" Type="http://schemas.openxmlformats.org/officeDocument/2006/relationships/slideLayout" Target="../slideLayouts/slideLayout61.xml"/><Relationship Id="rId20" Type="http://schemas.openxmlformats.org/officeDocument/2006/relationships/slideLayout" Target="../slideLayouts/slideLayout65.xml"/><Relationship Id="rId29" Type="http://schemas.openxmlformats.org/officeDocument/2006/relationships/slideLayout" Target="../slideLayouts/slideLayout74.xml"/><Relationship Id="rId41" Type="http://schemas.openxmlformats.org/officeDocument/2006/relationships/slideLayout" Target="../slideLayouts/slideLayout86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24" Type="http://schemas.openxmlformats.org/officeDocument/2006/relationships/slideLayout" Target="../slideLayouts/slideLayout69.xml"/><Relationship Id="rId32" Type="http://schemas.openxmlformats.org/officeDocument/2006/relationships/slideLayout" Target="../slideLayouts/slideLayout77.xml"/><Relationship Id="rId37" Type="http://schemas.openxmlformats.org/officeDocument/2006/relationships/slideLayout" Target="../slideLayouts/slideLayout82.xml"/><Relationship Id="rId40" Type="http://schemas.openxmlformats.org/officeDocument/2006/relationships/slideLayout" Target="../slideLayouts/slideLayout85.xml"/><Relationship Id="rId5" Type="http://schemas.openxmlformats.org/officeDocument/2006/relationships/slideLayout" Target="../slideLayouts/slideLayout50.xml"/><Relationship Id="rId15" Type="http://schemas.openxmlformats.org/officeDocument/2006/relationships/slideLayout" Target="../slideLayouts/slideLayout60.xml"/><Relationship Id="rId23" Type="http://schemas.openxmlformats.org/officeDocument/2006/relationships/slideLayout" Target="../slideLayouts/slideLayout68.xml"/><Relationship Id="rId28" Type="http://schemas.openxmlformats.org/officeDocument/2006/relationships/slideLayout" Target="../slideLayouts/slideLayout73.xml"/><Relationship Id="rId36" Type="http://schemas.openxmlformats.org/officeDocument/2006/relationships/slideLayout" Target="../slideLayouts/slideLayout81.xml"/><Relationship Id="rId10" Type="http://schemas.openxmlformats.org/officeDocument/2006/relationships/slideLayout" Target="../slideLayouts/slideLayout55.xml"/><Relationship Id="rId19" Type="http://schemas.openxmlformats.org/officeDocument/2006/relationships/slideLayout" Target="../slideLayouts/slideLayout64.xml"/><Relationship Id="rId31" Type="http://schemas.openxmlformats.org/officeDocument/2006/relationships/slideLayout" Target="../slideLayouts/slideLayout76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Relationship Id="rId14" Type="http://schemas.openxmlformats.org/officeDocument/2006/relationships/slideLayout" Target="../slideLayouts/slideLayout59.xml"/><Relationship Id="rId22" Type="http://schemas.openxmlformats.org/officeDocument/2006/relationships/slideLayout" Target="../slideLayouts/slideLayout67.xml"/><Relationship Id="rId27" Type="http://schemas.openxmlformats.org/officeDocument/2006/relationships/slideLayout" Target="../slideLayouts/slideLayout72.xml"/><Relationship Id="rId30" Type="http://schemas.openxmlformats.org/officeDocument/2006/relationships/slideLayout" Target="../slideLayouts/slideLayout75.xml"/><Relationship Id="rId35" Type="http://schemas.openxmlformats.org/officeDocument/2006/relationships/slideLayout" Target="../slideLayouts/slideLayout80.xml"/><Relationship Id="rId43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4.xml"/><Relationship Id="rId13" Type="http://schemas.openxmlformats.org/officeDocument/2006/relationships/slideLayout" Target="../slideLayouts/slideLayout99.xml"/><Relationship Id="rId18" Type="http://schemas.openxmlformats.org/officeDocument/2006/relationships/slideLayout" Target="../slideLayouts/slideLayout104.xml"/><Relationship Id="rId26" Type="http://schemas.openxmlformats.org/officeDocument/2006/relationships/slideLayout" Target="../slideLayouts/slideLayout112.xml"/><Relationship Id="rId39" Type="http://schemas.openxmlformats.org/officeDocument/2006/relationships/slideLayout" Target="../slideLayouts/slideLayout125.xml"/><Relationship Id="rId3" Type="http://schemas.openxmlformats.org/officeDocument/2006/relationships/slideLayout" Target="../slideLayouts/slideLayout89.xml"/><Relationship Id="rId21" Type="http://schemas.openxmlformats.org/officeDocument/2006/relationships/slideLayout" Target="../slideLayouts/slideLayout107.xml"/><Relationship Id="rId34" Type="http://schemas.openxmlformats.org/officeDocument/2006/relationships/slideLayout" Target="../slideLayouts/slideLayout120.xml"/><Relationship Id="rId42" Type="http://schemas.openxmlformats.org/officeDocument/2006/relationships/slideLayout" Target="../slideLayouts/slideLayout128.xml"/><Relationship Id="rId7" Type="http://schemas.openxmlformats.org/officeDocument/2006/relationships/slideLayout" Target="../slideLayouts/slideLayout93.xml"/><Relationship Id="rId12" Type="http://schemas.openxmlformats.org/officeDocument/2006/relationships/slideLayout" Target="../slideLayouts/slideLayout98.xml"/><Relationship Id="rId17" Type="http://schemas.openxmlformats.org/officeDocument/2006/relationships/slideLayout" Target="../slideLayouts/slideLayout103.xml"/><Relationship Id="rId25" Type="http://schemas.openxmlformats.org/officeDocument/2006/relationships/slideLayout" Target="../slideLayouts/slideLayout111.xml"/><Relationship Id="rId33" Type="http://schemas.openxmlformats.org/officeDocument/2006/relationships/slideLayout" Target="../slideLayouts/slideLayout119.xml"/><Relationship Id="rId38" Type="http://schemas.openxmlformats.org/officeDocument/2006/relationships/slideLayout" Target="../slideLayouts/slideLayout124.xml"/><Relationship Id="rId2" Type="http://schemas.openxmlformats.org/officeDocument/2006/relationships/slideLayout" Target="../slideLayouts/slideLayout88.xml"/><Relationship Id="rId16" Type="http://schemas.openxmlformats.org/officeDocument/2006/relationships/slideLayout" Target="../slideLayouts/slideLayout102.xml"/><Relationship Id="rId20" Type="http://schemas.openxmlformats.org/officeDocument/2006/relationships/slideLayout" Target="../slideLayouts/slideLayout106.xml"/><Relationship Id="rId29" Type="http://schemas.openxmlformats.org/officeDocument/2006/relationships/slideLayout" Target="../slideLayouts/slideLayout115.xml"/><Relationship Id="rId41" Type="http://schemas.openxmlformats.org/officeDocument/2006/relationships/slideLayout" Target="../slideLayouts/slideLayout127.xml"/><Relationship Id="rId1" Type="http://schemas.openxmlformats.org/officeDocument/2006/relationships/slideLayout" Target="../slideLayouts/slideLayout87.xml"/><Relationship Id="rId6" Type="http://schemas.openxmlformats.org/officeDocument/2006/relationships/slideLayout" Target="../slideLayouts/slideLayout92.xml"/><Relationship Id="rId11" Type="http://schemas.openxmlformats.org/officeDocument/2006/relationships/slideLayout" Target="../slideLayouts/slideLayout97.xml"/><Relationship Id="rId24" Type="http://schemas.openxmlformats.org/officeDocument/2006/relationships/slideLayout" Target="../slideLayouts/slideLayout110.xml"/><Relationship Id="rId32" Type="http://schemas.openxmlformats.org/officeDocument/2006/relationships/slideLayout" Target="../slideLayouts/slideLayout118.xml"/><Relationship Id="rId37" Type="http://schemas.openxmlformats.org/officeDocument/2006/relationships/slideLayout" Target="../slideLayouts/slideLayout123.xml"/><Relationship Id="rId40" Type="http://schemas.openxmlformats.org/officeDocument/2006/relationships/slideLayout" Target="../slideLayouts/slideLayout126.xml"/><Relationship Id="rId45" Type="http://schemas.openxmlformats.org/officeDocument/2006/relationships/image" Target="../media/image1.png"/><Relationship Id="rId5" Type="http://schemas.openxmlformats.org/officeDocument/2006/relationships/slideLayout" Target="../slideLayouts/slideLayout91.xml"/><Relationship Id="rId15" Type="http://schemas.openxmlformats.org/officeDocument/2006/relationships/slideLayout" Target="../slideLayouts/slideLayout101.xml"/><Relationship Id="rId23" Type="http://schemas.openxmlformats.org/officeDocument/2006/relationships/slideLayout" Target="../slideLayouts/slideLayout109.xml"/><Relationship Id="rId28" Type="http://schemas.openxmlformats.org/officeDocument/2006/relationships/slideLayout" Target="../slideLayouts/slideLayout114.xml"/><Relationship Id="rId36" Type="http://schemas.openxmlformats.org/officeDocument/2006/relationships/slideLayout" Target="../slideLayouts/slideLayout122.xml"/><Relationship Id="rId10" Type="http://schemas.openxmlformats.org/officeDocument/2006/relationships/slideLayout" Target="../slideLayouts/slideLayout96.xml"/><Relationship Id="rId19" Type="http://schemas.openxmlformats.org/officeDocument/2006/relationships/slideLayout" Target="../slideLayouts/slideLayout105.xml"/><Relationship Id="rId31" Type="http://schemas.openxmlformats.org/officeDocument/2006/relationships/slideLayout" Target="../slideLayouts/slideLayout117.xml"/><Relationship Id="rId44" Type="http://schemas.openxmlformats.org/officeDocument/2006/relationships/theme" Target="../theme/theme3.xml"/><Relationship Id="rId4" Type="http://schemas.openxmlformats.org/officeDocument/2006/relationships/slideLayout" Target="../slideLayouts/slideLayout90.xml"/><Relationship Id="rId9" Type="http://schemas.openxmlformats.org/officeDocument/2006/relationships/slideLayout" Target="../slideLayouts/slideLayout95.xml"/><Relationship Id="rId14" Type="http://schemas.openxmlformats.org/officeDocument/2006/relationships/slideLayout" Target="../slideLayouts/slideLayout100.xml"/><Relationship Id="rId22" Type="http://schemas.openxmlformats.org/officeDocument/2006/relationships/slideLayout" Target="../slideLayouts/slideLayout108.xml"/><Relationship Id="rId27" Type="http://schemas.openxmlformats.org/officeDocument/2006/relationships/slideLayout" Target="../slideLayouts/slideLayout113.xml"/><Relationship Id="rId30" Type="http://schemas.openxmlformats.org/officeDocument/2006/relationships/slideLayout" Target="../slideLayouts/slideLayout116.xml"/><Relationship Id="rId35" Type="http://schemas.openxmlformats.org/officeDocument/2006/relationships/slideLayout" Target="../slideLayouts/slideLayout121.xml"/><Relationship Id="rId43" Type="http://schemas.openxmlformats.org/officeDocument/2006/relationships/slideLayout" Target="../slideLayouts/slideLayout129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7.xml"/><Relationship Id="rId13" Type="http://schemas.openxmlformats.org/officeDocument/2006/relationships/slideLayout" Target="../slideLayouts/slideLayout142.xml"/><Relationship Id="rId18" Type="http://schemas.openxmlformats.org/officeDocument/2006/relationships/slideLayout" Target="../slideLayouts/slideLayout147.xml"/><Relationship Id="rId26" Type="http://schemas.openxmlformats.org/officeDocument/2006/relationships/slideLayout" Target="../slideLayouts/slideLayout155.xml"/><Relationship Id="rId39" Type="http://schemas.openxmlformats.org/officeDocument/2006/relationships/slideLayout" Target="../slideLayouts/slideLayout168.xml"/><Relationship Id="rId3" Type="http://schemas.openxmlformats.org/officeDocument/2006/relationships/slideLayout" Target="../slideLayouts/slideLayout132.xml"/><Relationship Id="rId21" Type="http://schemas.openxmlformats.org/officeDocument/2006/relationships/slideLayout" Target="../slideLayouts/slideLayout150.xml"/><Relationship Id="rId34" Type="http://schemas.openxmlformats.org/officeDocument/2006/relationships/slideLayout" Target="../slideLayouts/slideLayout163.xml"/><Relationship Id="rId42" Type="http://schemas.openxmlformats.org/officeDocument/2006/relationships/theme" Target="../theme/theme4.xml"/><Relationship Id="rId7" Type="http://schemas.openxmlformats.org/officeDocument/2006/relationships/slideLayout" Target="../slideLayouts/slideLayout136.xml"/><Relationship Id="rId12" Type="http://schemas.openxmlformats.org/officeDocument/2006/relationships/slideLayout" Target="../slideLayouts/slideLayout141.xml"/><Relationship Id="rId17" Type="http://schemas.openxmlformats.org/officeDocument/2006/relationships/slideLayout" Target="../slideLayouts/slideLayout146.xml"/><Relationship Id="rId25" Type="http://schemas.openxmlformats.org/officeDocument/2006/relationships/slideLayout" Target="../slideLayouts/slideLayout154.xml"/><Relationship Id="rId33" Type="http://schemas.openxmlformats.org/officeDocument/2006/relationships/slideLayout" Target="../slideLayouts/slideLayout162.xml"/><Relationship Id="rId38" Type="http://schemas.openxmlformats.org/officeDocument/2006/relationships/slideLayout" Target="../slideLayouts/slideLayout167.xml"/><Relationship Id="rId2" Type="http://schemas.openxmlformats.org/officeDocument/2006/relationships/slideLayout" Target="../slideLayouts/slideLayout131.xml"/><Relationship Id="rId16" Type="http://schemas.openxmlformats.org/officeDocument/2006/relationships/slideLayout" Target="../slideLayouts/slideLayout145.xml"/><Relationship Id="rId20" Type="http://schemas.openxmlformats.org/officeDocument/2006/relationships/slideLayout" Target="../slideLayouts/slideLayout149.xml"/><Relationship Id="rId29" Type="http://schemas.openxmlformats.org/officeDocument/2006/relationships/slideLayout" Target="../slideLayouts/slideLayout158.xml"/><Relationship Id="rId41" Type="http://schemas.openxmlformats.org/officeDocument/2006/relationships/slideLayout" Target="../slideLayouts/slideLayout170.xml"/><Relationship Id="rId1" Type="http://schemas.openxmlformats.org/officeDocument/2006/relationships/slideLayout" Target="../slideLayouts/slideLayout130.xml"/><Relationship Id="rId6" Type="http://schemas.openxmlformats.org/officeDocument/2006/relationships/slideLayout" Target="../slideLayouts/slideLayout135.xml"/><Relationship Id="rId11" Type="http://schemas.openxmlformats.org/officeDocument/2006/relationships/slideLayout" Target="../slideLayouts/slideLayout140.xml"/><Relationship Id="rId24" Type="http://schemas.openxmlformats.org/officeDocument/2006/relationships/slideLayout" Target="../slideLayouts/slideLayout153.xml"/><Relationship Id="rId32" Type="http://schemas.openxmlformats.org/officeDocument/2006/relationships/slideLayout" Target="../slideLayouts/slideLayout161.xml"/><Relationship Id="rId37" Type="http://schemas.openxmlformats.org/officeDocument/2006/relationships/slideLayout" Target="../slideLayouts/slideLayout166.xml"/><Relationship Id="rId40" Type="http://schemas.openxmlformats.org/officeDocument/2006/relationships/slideLayout" Target="../slideLayouts/slideLayout169.xml"/><Relationship Id="rId5" Type="http://schemas.openxmlformats.org/officeDocument/2006/relationships/slideLayout" Target="../slideLayouts/slideLayout134.xml"/><Relationship Id="rId15" Type="http://schemas.openxmlformats.org/officeDocument/2006/relationships/slideLayout" Target="../slideLayouts/slideLayout144.xml"/><Relationship Id="rId23" Type="http://schemas.openxmlformats.org/officeDocument/2006/relationships/slideLayout" Target="../slideLayouts/slideLayout152.xml"/><Relationship Id="rId28" Type="http://schemas.openxmlformats.org/officeDocument/2006/relationships/slideLayout" Target="../slideLayouts/slideLayout157.xml"/><Relationship Id="rId36" Type="http://schemas.openxmlformats.org/officeDocument/2006/relationships/slideLayout" Target="../slideLayouts/slideLayout165.xml"/><Relationship Id="rId10" Type="http://schemas.openxmlformats.org/officeDocument/2006/relationships/slideLayout" Target="../slideLayouts/slideLayout139.xml"/><Relationship Id="rId19" Type="http://schemas.openxmlformats.org/officeDocument/2006/relationships/slideLayout" Target="../slideLayouts/slideLayout148.xml"/><Relationship Id="rId31" Type="http://schemas.openxmlformats.org/officeDocument/2006/relationships/slideLayout" Target="../slideLayouts/slideLayout160.xml"/><Relationship Id="rId4" Type="http://schemas.openxmlformats.org/officeDocument/2006/relationships/slideLayout" Target="../slideLayouts/slideLayout133.xml"/><Relationship Id="rId9" Type="http://schemas.openxmlformats.org/officeDocument/2006/relationships/slideLayout" Target="../slideLayouts/slideLayout138.xml"/><Relationship Id="rId14" Type="http://schemas.openxmlformats.org/officeDocument/2006/relationships/slideLayout" Target="../slideLayouts/slideLayout143.xml"/><Relationship Id="rId22" Type="http://schemas.openxmlformats.org/officeDocument/2006/relationships/slideLayout" Target="../slideLayouts/slideLayout151.xml"/><Relationship Id="rId27" Type="http://schemas.openxmlformats.org/officeDocument/2006/relationships/slideLayout" Target="../slideLayouts/slideLayout156.xml"/><Relationship Id="rId30" Type="http://schemas.openxmlformats.org/officeDocument/2006/relationships/slideLayout" Target="../slideLayouts/slideLayout159.xml"/><Relationship Id="rId35" Type="http://schemas.openxmlformats.org/officeDocument/2006/relationships/slideLayout" Target="../slideLayouts/slideLayout164.xml"/><Relationship Id="rId43" Type="http://schemas.openxmlformats.org/officeDocument/2006/relationships/image" Target="../media/image1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73.xml"/><Relationship Id="rId7" Type="http://schemas.openxmlformats.org/officeDocument/2006/relationships/slideLayout" Target="../slideLayouts/slideLayout177.xml"/><Relationship Id="rId12" Type="http://schemas.openxmlformats.org/officeDocument/2006/relationships/image" Target="../media/image13.svg"/><Relationship Id="rId2" Type="http://schemas.openxmlformats.org/officeDocument/2006/relationships/slideLayout" Target="../slideLayouts/slideLayout172.xml"/><Relationship Id="rId1" Type="http://schemas.openxmlformats.org/officeDocument/2006/relationships/slideLayout" Target="../slideLayouts/slideLayout171.xml"/><Relationship Id="rId6" Type="http://schemas.openxmlformats.org/officeDocument/2006/relationships/slideLayout" Target="../slideLayouts/slideLayout176.xml"/><Relationship Id="rId11" Type="http://schemas.openxmlformats.org/officeDocument/2006/relationships/image" Target="../media/image12.png"/><Relationship Id="rId5" Type="http://schemas.openxmlformats.org/officeDocument/2006/relationships/slideLayout" Target="../slideLayouts/slideLayout175.xml"/><Relationship Id="rId10" Type="http://schemas.openxmlformats.org/officeDocument/2006/relationships/theme" Target="../theme/theme5.xml"/><Relationship Id="rId4" Type="http://schemas.openxmlformats.org/officeDocument/2006/relationships/slideLayout" Target="../slideLayouts/slideLayout174.xml"/><Relationship Id="rId9" Type="http://schemas.openxmlformats.org/officeDocument/2006/relationships/slideLayout" Target="../slideLayouts/slideLayout179.xml"/></Relationships>
</file>

<file path=ppt/slideMasters/_rels/slideMaster6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05.xml"/><Relationship Id="rId117" Type="http://schemas.openxmlformats.org/officeDocument/2006/relationships/slideLayout" Target="../slideLayouts/slideLayout296.xml"/><Relationship Id="rId21" Type="http://schemas.openxmlformats.org/officeDocument/2006/relationships/slideLayout" Target="../slideLayouts/slideLayout200.xml"/><Relationship Id="rId42" Type="http://schemas.openxmlformats.org/officeDocument/2006/relationships/slideLayout" Target="../slideLayouts/slideLayout221.xml"/><Relationship Id="rId47" Type="http://schemas.openxmlformats.org/officeDocument/2006/relationships/slideLayout" Target="../slideLayouts/slideLayout226.xml"/><Relationship Id="rId63" Type="http://schemas.openxmlformats.org/officeDocument/2006/relationships/slideLayout" Target="../slideLayouts/slideLayout242.xml"/><Relationship Id="rId68" Type="http://schemas.openxmlformats.org/officeDocument/2006/relationships/slideLayout" Target="../slideLayouts/slideLayout247.xml"/><Relationship Id="rId84" Type="http://schemas.openxmlformats.org/officeDocument/2006/relationships/slideLayout" Target="../slideLayouts/slideLayout263.xml"/><Relationship Id="rId89" Type="http://schemas.openxmlformats.org/officeDocument/2006/relationships/slideLayout" Target="../slideLayouts/slideLayout268.xml"/><Relationship Id="rId112" Type="http://schemas.openxmlformats.org/officeDocument/2006/relationships/slideLayout" Target="../slideLayouts/slideLayout291.xml"/><Relationship Id="rId16" Type="http://schemas.openxmlformats.org/officeDocument/2006/relationships/slideLayout" Target="../slideLayouts/slideLayout195.xml"/><Relationship Id="rId107" Type="http://schemas.openxmlformats.org/officeDocument/2006/relationships/slideLayout" Target="../slideLayouts/slideLayout286.xml"/><Relationship Id="rId11" Type="http://schemas.openxmlformats.org/officeDocument/2006/relationships/slideLayout" Target="../slideLayouts/slideLayout190.xml"/><Relationship Id="rId32" Type="http://schemas.openxmlformats.org/officeDocument/2006/relationships/slideLayout" Target="../slideLayouts/slideLayout211.xml"/><Relationship Id="rId37" Type="http://schemas.openxmlformats.org/officeDocument/2006/relationships/slideLayout" Target="../slideLayouts/slideLayout216.xml"/><Relationship Id="rId53" Type="http://schemas.openxmlformats.org/officeDocument/2006/relationships/slideLayout" Target="../slideLayouts/slideLayout232.xml"/><Relationship Id="rId58" Type="http://schemas.openxmlformats.org/officeDocument/2006/relationships/slideLayout" Target="../slideLayouts/slideLayout237.xml"/><Relationship Id="rId74" Type="http://schemas.openxmlformats.org/officeDocument/2006/relationships/slideLayout" Target="../slideLayouts/slideLayout253.xml"/><Relationship Id="rId79" Type="http://schemas.openxmlformats.org/officeDocument/2006/relationships/slideLayout" Target="../slideLayouts/slideLayout258.xml"/><Relationship Id="rId102" Type="http://schemas.openxmlformats.org/officeDocument/2006/relationships/slideLayout" Target="../slideLayouts/slideLayout281.xml"/><Relationship Id="rId123" Type="http://schemas.openxmlformats.org/officeDocument/2006/relationships/slideLayout" Target="../slideLayouts/slideLayout302.xml"/><Relationship Id="rId128" Type="http://schemas.openxmlformats.org/officeDocument/2006/relationships/slideLayout" Target="../slideLayouts/slideLayout307.xml"/><Relationship Id="rId5" Type="http://schemas.openxmlformats.org/officeDocument/2006/relationships/slideLayout" Target="../slideLayouts/slideLayout184.xml"/><Relationship Id="rId90" Type="http://schemas.openxmlformats.org/officeDocument/2006/relationships/slideLayout" Target="../slideLayouts/slideLayout269.xml"/><Relationship Id="rId95" Type="http://schemas.openxmlformats.org/officeDocument/2006/relationships/slideLayout" Target="../slideLayouts/slideLayout274.xml"/><Relationship Id="rId19" Type="http://schemas.openxmlformats.org/officeDocument/2006/relationships/slideLayout" Target="../slideLayouts/slideLayout198.xml"/><Relationship Id="rId14" Type="http://schemas.openxmlformats.org/officeDocument/2006/relationships/slideLayout" Target="../slideLayouts/slideLayout193.xml"/><Relationship Id="rId22" Type="http://schemas.openxmlformats.org/officeDocument/2006/relationships/slideLayout" Target="../slideLayouts/slideLayout201.xml"/><Relationship Id="rId27" Type="http://schemas.openxmlformats.org/officeDocument/2006/relationships/slideLayout" Target="../slideLayouts/slideLayout206.xml"/><Relationship Id="rId30" Type="http://schemas.openxmlformats.org/officeDocument/2006/relationships/slideLayout" Target="../slideLayouts/slideLayout209.xml"/><Relationship Id="rId35" Type="http://schemas.openxmlformats.org/officeDocument/2006/relationships/slideLayout" Target="../slideLayouts/slideLayout214.xml"/><Relationship Id="rId43" Type="http://schemas.openxmlformats.org/officeDocument/2006/relationships/slideLayout" Target="../slideLayouts/slideLayout222.xml"/><Relationship Id="rId48" Type="http://schemas.openxmlformats.org/officeDocument/2006/relationships/slideLayout" Target="../slideLayouts/slideLayout227.xml"/><Relationship Id="rId56" Type="http://schemas.openxmlformats.org/officeDocument/2006/relationships/slideLayout" Target="../slideLayouts/slideLayout235.xml"/><Relationship Id="rId64" Type="http://schemas.openxmlformats.org/officeDocument/2006/relationships/slideLayout" Target="../slideLayouts/slideLayout243.xml"/><Relationship Id="rId69" Type="http://schemas.openxmlformats.org/officeDocument/2006/relationships/slideLayout" Target="../slideLayouts/slideLayout248.xml"/><Relationship Id="rId77" Type="http://schemas.openxmlformats.org/officeDocument/2006/relationships/slideLayout" Target="../slideLayouts/slideLayout256.xml"/><Relationship Id="rId100" Type="http://schemas.openxmlformats.org/officeDocument/2006/relationships/slideLayout" Target="../slideLayouts/slideLayout279.xml"/><Relationship Id="rId105" Type="http://schemas.openxmlformats.org/officeDocument/2006/relationships/slideLayout" Target="../slideLayouts/slideLayout284.xml"/><Relationship Id="rId113" Type="http://schemas.openxmlformats.org/officeDocument/2006/relationships/slideLayout" Target="../slideLayouts/slideLayout292.xml"/><Relationship Id="rId118" Type="http://schemas.openxmlformats.org/officeDocument/2006/relationships/slideLayout" Target="../slideLayouts/slideLayout297.xml"/><Relationship Id="rId126" Type="http://schemas.openxmlformats.org/officeDocument/2006/relationships/slideLayout" Target="../slideLayouts/slideLayout305.xml"/><Relationship Id="rId8" Type="http://schemas.openxmlformats.org/officeDocument/2006/relationships/slideLayout" Target="../slideLayouts/slideLayout187.xml"/><Relationship Id="rId51" Type="http://schemas.openxmlformats.org/officeDocument/2006/relationships/slideLayout" Target="../slideLayouts/slideLayout230.xml"/><Relationship Id="rId72" Type="http://schemas.openxmlformats.org/officeDocument/2006/relationships/slideLayout" Target="../slideLayouts/slideLayout251.xml"/><Relationship Id="rId80" Type="http://schemas.openxmlformats.org/officeDocument/2006/relationships/slideLayout" Target="../slideLayouts/slideLayout259.xml"/><Relationship Id="rId85" Type="http://schemas.openxmlformats.org/officeDocument/2006/relationships/slideLayout" Target="../slideLayouts/slideLayout264.xml"/><Relationship Id="rId93" Type="http://schemas.openxmlformats.org/officeDocument/2006/relationships/slideLayout" Target="../slideLayouts/slideLayout272.xml"/><Relationship Id="rId98" Type="http://schemas.openxmlformats.org/officeDocument/2006/relationships/slideLayout" Target="../slideLayouts/slideLayout277.xml"/><Relationship Id="rId121" Type="http://schemas.openxmlformats.org/officeDocument/2006/relationships/slideLayout" Target="../slideLayouts/slideLayout300.xml"/><Relationship Id="rId3" Type="http://schemas.openxmlformats.org/officeDocument/2006/relationships/slideLayout" Target="../slideLayouts/slideLayout182.xml"/><Relationship Id="rId12" Type="http://schemas.openxmlformats.org/officeDocument/2006/relationships/slideLayout" Target="../slideLayouts/slideLayout191.xml"/><Relationship Id="rId17" Type="http://schemas.openxmlformats.org/officeDocument/2006/relationships/slideLayout" Target="../slideLayouts/slideLayout196.xml"/><Relationship Id="rId25" Type="http://schemas.openxmlformats.org/officeDocument/2006/relationships/slideLayout" Target="../slideLayouts/slideLayout204.xml"/><Relationship Id="rId33" Type="http://schemas.openxmlformats.org/officeDocument/2006/relationships/slideLayout" Target="../slideLayouts/slideLayout212.xml"/><Relationship Id="rId38" Type="http://schemas.openxmlformats.org/officeDocument/2006/relationships/slideLayout" Target="../slideLayouts/slideLayout217.xml"/><Relationship Id="rId46" Type="http://schemas.openxmlformats.org/officeDocument/2006/relationships/slideLayout" Target="../slideLayouts/slideLayout225.xml"/><Relationship Id="rId59" Type="http://schemas.openxmlformats.org/officeDocument/2006/relationships/slideLayout" Target="../slideLayouts/slideLayout238.xml"/><Relationship Id="rId67" Type="http://schemas.openxmlformats.org/officeDocument/2006/relationships/slideLayout" Target="../slideLayouts/slideLayout246.xml"/><Relationship Id="rId103" Type="http://schemas.openxmlformats.org/officeDocument/2006/relationships/slideLayout" Target="../slideLayouts/slideLayout282.xml"/><Relationship Id="rId108" Type="http://schemas.openxmlformats.org/officeDocument/2006/relationships/slideLayout" Target="../slideLayouts/slideLayout287.xml"/><Relationship Id="rId116" Type="http://schemas.openxmlformats.org/officeDocument/2006/relationships/slideLayout" Target="../slideLayouts/slideLayout295.xml"/><Relationship Id="rId124" Type="http://schemas.openxmlformats.org/officeDocument/2006/relationships/slideLayout" Target="../slideLayouts/slideLayout303.xml"/><Relationship Id="rId129" Type="http://schemas.openxmlformats.org/officeDocument/2006/relationships/theme" Target="../theme/theme6.xml"/><Relationship Id="rId20" Type="http://schemas.openxmlformats.org/officeDocument/2006/relationships/slideLayout" Target="../slideLayouts/slideLayout199.xml"/><Relationship Id="rId41" Type="http://schemas.openxmlformats.org/officeDocument/2006/relationships/slideLayout" Target="../slideLayouts/slideLayout220.xml"/><Relationship Id="rId54" Type="http://schemas.openxmlformats.org/officeDocument/2006/relationships/slideLayout" Target="../slideLayouts/slideLayout233.xml"/><Relationship Id="rId62" Type="http://schemas.openxmlformats.org/officeDocument/2006/relationships/slideLayout" Target="../slideLayouts/slideLayout241.xml"/><Relationship Id="rId70" Type="http://schemas.openxmlformats.org/officeDocument/2006/relationships/slideLayout" Target="../slideLayouts/slideLayout249.xml"/><Relationship Id="rId75" Type="http://schemas.openxmlformats.org/officeDocument/2006/relationships/slideLayout" Target="../slideLayouts/slideLayout254.xml"/><Relationship Id="rId83" Type="http://schemas.openxmlformats.org/officeDocument/2006/relationships/slideLayout" Target="../slideLayouts/slideLayout262.xml"/><Relationship Id="rId88" Type="http://schemas.openxmlformats.org/officeDocument/2006/relationships/slideLayout" Target="../slideLayouts/slideLayout267.xml"/><Relationship Id="rId91" Type="http://schemas.openxmlformats.org/officeDocument/2006/relationships/slideLayout" Target="../slideLayouts/slideLayout270.xml"/><Relationship Id="rId96" Type="http://schemas.openxmlformats.org/officeDocument/2006/relationships/slideLayout" Target="../slideLayouts/slideLayout275.xml"/><Relationship Id="rId111" Type="http://schemas.openxmlformats.org/officeDocument/2006/relationships/slideLayout" Target="../slideLayouts/slideLayout290.xml"/><Relationship Id="rId132" Type="http://schemas.openxmlformats.org/officeDocument/2006/relationships/image" Target="../media/image1.png"/><Relationship Id="rId1" Type="http://schemas.openxmlformats.org/officeDocument/2006/relationships/slideLayout" Target="../slideLayouts/slideLayout180.xml"/><Relationship Id="rId6" Type="http://schemas.openxmlformats.org/officeDocument/2006/relationships/slideLayout" Target="../slideLayouts/slideLayout185.xml"/><Relationship Id="rId15" Type="http://schemas.openxmlformats.org/officeDocument/2006/relationships/slideLayout" Target="../slideLayouts/slideLayout194.xml"/><Relationship Id="rId23" Type="http://schemas.openxmlformats.org/officeDocument/2006/relationships/slideLayout" Target="../slideLayouts/slideLayout202.xml"/><Relationship Id="rId28" Type="http://schemas.openxmlformats.org/officeDocument/2006/relationships/slideLayout" Target="../slideLayouts/slideLayout207.xml"/><Relationship Id="rId36" Type="http://schemas.openxmlformats.org/officeDocument/2006/relationships/slideLayout" Target="../slideLayouts/slideLayout215.xml"/><Relationship Id="rId49" Type="http://schemas.openxmlformats.org/officeDocument/2006/relationships/slideLayout" Target="../slideLayouts/slideLayout228.xml"/><Relationship Id="rId57" Type="http://schemas.openxmlformats.org/officeDocument/2006/relationships/slideLayout" Target="../slideLayouts/slideLayout236.xml"/><Relationship Id="rId106" Type="http://schemas.openxmlformats.org/officeDocument/2006/relationships/slideLayout" Target="../slideLayouts/slideLayout285.xml"/><Relationship Id="rId114" Type="http://schemas.openxmlformats.org/officeDocument/2006/relationships/slideLayout" Target="../slideLayouts/slideLayout293.xml"/><Relationship Id="rId119" Type="http://schemas.openxmlformats.org/officeDocument/2006/relationships/slideLayout" Target="../slideLayouts/slideLayout298.xml"/><Relationship Id="rId127" Type="http://schemas.openxmlformats.org/officeDocument/2006/relationships/slideLayout" Target="../slideLayouts/slideLayout306.xml"/><Relationship Id="rId10" Type="http://schemas.openxmlformats.org/officeDocument/2006/relationships/slideLayout" Target="../slideLayouts/slideLayout189.xml"/><Relationship Id="rId31" Type="http://schemas.openxmlformats.org/officeDocument/2006/relationships/slideLayout" Target="../slideLayouts/slideLayout210.xml"/><Relationship Id="rId44" Type="http://schemas.openxmlformats.org/officeDocument/2006/relationships/slideLayout" Target="../slideLayouts/slideLayout223.xml"/><Relationship Id="rId52" Type="http://schemas.openxmlformats.org/officeDocument/2006/relationships/slideLayout" Target="../slideLayouts/slideLayout231.xml"/><Relationship Id="rId60" Type="http://schemas.openxmlformats.org/officeDocument/2006/relationships/slideLayout" Target="../slideLayouts/slideLayout239.xml"/><Relationship Id="rId65" Type="http://schemas.openxmlformats.org/officeDocument/2006/relationships/slideLayout" Target="../slideLayouts/slideLayout244.xml"/><Relationship Id="rId73" Type="http://schemas.openxmlformats.org/officeDocument/2006/relationships/slideLayout" Target="../slideLayouts/slideLayout252.xml"/><Relationship Id="rId78" Type="http://schemas.openxmlformats.org/officeDocument/2006/relationships/slideLayout" Target="../slideLayouts/slideLayout257.xml"/><Relationship Id="rId81" Type="http://schemas.openxmlformats.org/officeDocument/2006/relationships/slideLayout" Target="../slideLayouts/slideLayout260.xml"/><Relationship Id="rId86" Type="http://schemas.openxmlformats.org/officeDocument/2006/relationships/slideLayout" Target="../slideLayouts/slideLayout265.xml"/><Relationship Id="rId94" Type="http://schemas.openxmlformats.org/officeDocument/2006/relationships/slideLayout" Target="../slideLayouts/slideLayout273.xml"/><Relationship Id="rId99" Type="http://schemas.openxmlformats.org/officeDocument/2006/relationships/slideLayout" Target="../slideLayouts/slideLayout278.xml"/><Relationship Id="rId101" Type="http://schemas.openxmlformats.org/officeDocument/2006/relationships/slideLayout" Target="../slideLayouts/slideLayout280.xml"/><Relationship Id="rId122" Type="http://schemas.openxmlformats.org/officeDocument/2006/relationships/slideLayout" Target="../slideLayouts/slideLayout301.xml"/><Relationship Id="rId130" Type="http://schemas.openxmlformats.org/officeDocument/2006/relationships/image" Target="../media/image12.png"/><Relationship Id="rId4" Type="http://schemas.openxmlformats.org/officeDocument/2006/relationships/slideLayout" Target="../slideLayouts/slideLayout183.xml"/><Relationship Id="rId9" Type="http://schemas.openxmlformats.org/officeDocument/2006/relationships/slideLayout" Target="../slideLayouts/slideLayout188.xml"/><Relationship Id="rId13" Type="http://schemas.openxmlformats.org/officeDocument/2006/relationships/slideLayout" Target="../slideLayouts/slideLayout192.xml"/><Relationship Id="rId18" Type="http://schemas.openxmlformats.org/officeDocument/2006/relationships/slideLayout" Target="../slideLayouts/slideLayout197.xml"/><Relationship Id="rId39" Type="http://schemas.openxmlformats.org/officeDocument/2006/relationships/slideLayout" Target="../slideLayouts/slideLayout218.xml"/><Relationship Id="rId109" Type="http://schemas.openxmlformats.org/officeDocument/2006/relationships/slideLayout" Target="../slideLayouts/slideLayout288.xml"/><Relationship Id="rId34" Type="http://schemas.openxmlformats.org/officeDocument/2006/relationships/slideLayout" Target="../slideLayouts/slideLayout213.xml"/><Relationship Id="rId50" Type="http://schemas.openxmlformats.org/officeDocument/2006/relationships/slideLayout" Target="../slideLayouts/slideLayout229.xml"/><Relationship Id="rId55" Type="http://schemas.openxmlformats.org/officeDocument/2006/relationships/slideLayout" Target="../slideLayouts/slideLayout234.xml"/><Relationship Id="rId76" Type="http://schemas.openxmlformats.org/officeDocument/2006/relationships/slideLayout" Target="../slideLayouts/slideLayout255.xml"/><Relationship Id="rId97" Type="http://schemas.openxmlformats.org/officeDocument/2006/relationships/slideLayout" Target="../slideLayouts/slideLayout276.xml"/><Relationship Id="rId104" Type="http://schemas.openxmlformats.org/officeDocument/2006/relationships/slideLayout" Target="../slideLayouts/slideLayout283.xml"/><Relationship Id="rId120" Type="http://schemas.openxmlformats.org/officeDocument/2006/relationships/slideLayout" Target="../slideLayouts/slideLayout299.xml"/><Relationship Id="rId125" Type="http://schemas.openxmlformats.org/officeDocument/2006/relationships/slideLayout" Target="../slideLayouts/slideLayout304.xml"/><Relationship Id="rId7" Type="http://schemas.openxmlformats.org/officeDocument/2006/relationships/slideLayout" Target="../slideLayouts/slideLayout186.xml"/><Relationship Id="rId71" Type="http://schemas.openxmlformats.org/officeDocument/2006/relationships/slideLayout" Target="../slideLayouts/slideLayout250.xml"/><Relationship Id="rId92" Type="http://schemas.openxmlformats.org/officeDocument/2006/relationships/slideLayout" Target="../slideLayouts/slideLayout271.xml"/><Relationship Id="rId2" Type="http://schemas.openxmlformats.org/officeDocument/2006/relationships/slideLayout" Target="../slideLayouts/slideLayout181.xml"/><Relationship Id="rId29" Type="http://schemas.openxmlformats.org/officeDocument/2006/relationships/slideLayout" Target="../slideLayouts/slideLayout208.xml"/><Relationship Id="rId24" Type="http://schemas.openxmlformats.org/officeDocument/2006/relationships/slideLayout" Target="../slideLayouts/slideLayout203.xml"/><Relationship Id="rId40" Type="http://schemas.openxmlformats.org/officeDocument/2006/relationships/slideLayout" Target="../slideLayouts/slideLayout219.xml"/><Relationship Id="rId45" Type="http://schemas.openxmlformats.org/officeDocument/2006/relationships/slideLayout" Target="../slideLayouts/slideLayout224.xml"/><Relationship Id="rId66" Type="http://schemas.openxmlformats.org/officeDocument/2006/relationships/slideLayout" Target="../slideLayouts/slideLayout245.xml"/><Relationship Id="rId87" Type="http://schemas.openxmlformats.org/officeDocument/2006/relationships/slideLayout" Target="../slideLayouts/slideLayout266.xml"/><Relationship Id="rId110" Type="http://schemas.openxmlformats.org/officeDocument/2006/relationships/slideLayout" Target="../slideLayouts/slideLayout289.xml"/><Relationship Id="rId115" Type="http://schemas.openxmlformats.org/officeDocument/2006/relationships/slideLayout" Target="../slideLayouts/slideLayout294.xml"/><Relationship Id="rId131" Type="http://schemas.openxmlformats.org/officeDocument/2006/relationships/image" Target="../media/image73.svg"/><Relationship Id="rId61" Type="http://schemas.openxmlformats.org/officeDocument/2006/relationships/slideLayout" Target="../slideLayouts/slideLayout240.xml"/><Relationship Id="rId82" Type="http://schemas.openxmlformats.org/officeDocument/2006/relationships/slideLayout" Target="../slideLayouts/slideLayout26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FB68A7-A656-A348-AE42-02B5F30E1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908" y="369218"/>
            <a:ext cx="11436917" cy="68761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23AAC1-38C0-EC41-AF66-7EC76ACCB8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2210" y="1175414"/>
            <a:ext cx="11435615" cy="530317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98755" y="6584739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 b="1" i="0">
                <a:solidFill>
                  <a:schemeClr val="bg1">
                    <a:lumMod val="50000"/>
                  </a:schemeClr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4647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21" r:id="rId1"/>
    <p:sldLayoutId id="2147484339" r:id="rId2"/>
    <p:sldLayoutId id="2147484340" r:id="rId3"/>
    <p:sldLayoutId id="2147483806" r:id="rId4"/>
    <p:sldLayoutId id="2147483709" r:id="rId5"/>
    <p:sldLayoutId id="2147484338" r:id="rId6"/>
    <p:sldLayoutId id="2147483779" r:id="rId7"/>
    <p:sldLayoutId id="2147483789" r:id="rId8"/>
    <p:sldLayoutId id="2147483788" r:id="rId9"/>
    <p:sldLayoutId id="2147483778" r:id="rId10"/>
    <p:sldLayoutId id="2147484218" r:id="rId11"/>
    <p:sldLayoutId id="2147484219" r:id="rId12"/>
    <p:sldLayoutId id="2147483696" r:id="rId13"/>
    <p:sldLayoutId id="2147483790" r:id="rId14"/>
    <p:sldLayoutId id="2147484314" r:id="rId15"/>
    <p:sldLayoutId id="2147483791" r:id="rId16"/>
    <p:sldLayoutId id="2147483802" r:id="rId17"/>
    <p:sldLayoutId id="2147484315" r:id="rId18"/>
    <p:sldLayoutId id="2147484316" r:id="rId19"/>
    <p:sldLayoutId id="2147484322" r:id="rId20"/>
    <p:sldLayoutId id="2147484323" r:id="rId21"/>
    <p:sldLayoutId id="2147484324" r:id="rId22"/>
    <p:sldLayoutId id="2147484317" r:id="rId23"/>
    <p:sldLayoutId id="2147484325" r:id="rId24"/>
    <p:sldLayoutId id="2147484328" r:id="rId25"/>
    <p:sldLayoutId id="2147484318" r:id="rId26"/>
    <p:sldLayoutId id="2147484327" r:id="rId27"/>
    <p:sldLayoutId id="2147484334" r:id="rId28"/>
    <p:sldLayoutId id="2147484335" r:id="rId29"/>
    <p:sldLayoutId id="2147484326" r:id="rId30"/>
    <p:sldLayoutId id="2147484319" r:id="rId31"/>
    <p:sldLayoutId id="2147484336" r:id="rId32"/>
    <p:sldLayoutId id="2147484337" r:id="rId33"/>
    <p:sldLayoutId id="2147483804" r:id="rId34"/>
    <p:sldLayoutId id="2147484376" r:id="rId35"/>
    <p:sldLayoutId id="2147483807" r:id="rId36"/>
    <p:sldLayoutId id="2147483801" r:id="rId37"/>
    <p:sldLayoutId id="2147483803" r:id="rId38"/>
    <p:sldLayoutId id="2147483808" r:id="rId39"/>
    <p:sldLayoutId id="2147484333" r:id="rId40"/>
    <p:sldLayoutId id="2147484341" r:id="rId41"/>
    <p:sldLayoutId id="2147484442" r:id="rId42"/>
    <p:sldLayoutId id="2147484443" r:id="rId43"/>
    <p:sldLayoutId id="2147484444" r:id="rId44"/>
    <p:sldLayoutId id="2147484445" r:id="rId45"/>
  </p:sldLayoutIdLst>
  <p:hf hdr="0" dt="0"/>
  <p:txStyles>
    <p:titleStyle>
      <a:lvl1pPr algn="l" defTabSz="914377" rtl="0" eaLnBrk="1" latinLnBrk="0" hangingPunct="1">
        <a:lnSpc>
          <a:spcPct val="100000"/>
        </a:lnSpc>
        <a:spcBef>
          <a:spcPct val="0"/>
        </a:spcBef>
        <a:buNone/>
        <a:defRPr sz="4000" b="0" i="0" kern="1200" cap="none" baseline="0">
          <a:solidFill>
            <a:schemeClr val="tx1"/>
          </a:solidFill>
          <a:latin typeface="Montserrat Black" panose="00000A00000000000000" pitchFamily="2" charset="0"/>
          <a:ea typeface="+mj-ea"/>
          <a:cs typeface="+mj-cs"/>
        </a:defRPr>
      </a:lvl1pPr>
    </p:titleStyle>
    <p:bodyStyle>
      <a:lvl1pPr marL="0" indent="0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15000"/>
        <a:buFontTx/>
        <a:buNone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1pPr>
      <a:lvl2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5000"/>
        <a:buFontTx/>
        <a:buBlip>
          <a:blip r:embed="rId47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2pPr>
      <a:lvl3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0000"/>
        <a:buFontTx/>
        <a:buBlip>
          <a:blip r:embed="rId47"/>
        </a:buBlip>
        <a:tabLst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3pPr>
      <a:lvl4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0000"/>
        <a:buFontTx/>
        <a:buBlip>
          <a:blip r:embed="rId47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4pPr>
      <a:lvl5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5000"/>
        <a:buFontTx/>
        <a:buBlip>
          <a:blip r:embed="rId47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9" userDrawn="1">
          <p15:clr>
            <a:srgbClr val="F26B43"/>
          </p15:clr>
        </p15:guide>
        <p15:guide id="2" orient="horz" pos="4081" userDrawn="1">
          <p15:clr>
            <a:srgbClr val="F26B43"/>
          </p15:clr>
        </p15:guide>
        <p15:guide id="3" pos="237" userDrawn="1">
          <p15:clr>
            <a:srgbClr val="F26B43"/>
          </p15:clr>
        </p15:guide>
        <p15:guide id="4" pos="732" userDrawn="1">
          <p15:clr>
            <a:srgbClr val="F26B43"/>
          </p15:clr>
        </p15:guide>
        <p15:guide id="5" pos="851" userDrawn="1">
          <p15:clr>
            <a:srgbClr val="F26B43"/>
          </p15:clr>
        </p15:guide>
        <p15:guide id="6" pos="1345" userDrawn="1">
          <p15:clr>
            <a:srgbClr val="F26B43"/>
          </p15:clr>
        </p15:guide>
        <p15:guide id="7" pos="1460" userDrawn="1">
          <p15:clr>
            <a:srgbClr val="F26B43"/>
          </p15:clr>
        </p15:guide>
        <p15:guide id="8" pos="1955" userDrawn="1">
          <p15:clr>
            <a:srgbClr val="F26B43"/>
          </p15:clr>
        </p15:guide>
        <p15:guide id="9" pos="2069" userDrawn="1">
          <p15:clr>
            <a:srgbClr val="F26B43"/>
          </p15:clr>
        </p15:guide>
        <p15:guide id="10" pos="2564" userDrawn="1">
          <p15:clr>
            <a:srgbClr val="F26B43"/>
          </p15:clr>
        </p15:guide>
        <p15:guide id="11" pos="2683" userDrawn="1">
          <p15:clr>
            <a:srgbClr val="F26B43"/>
          </p15:clr>
        </p15:guide>
        <p15:guide id="12" pos="3173" userDrawn="1">
          <p15:clr>
            <a:srgbClr val="F26B43"/>
          </p15:clr>
        </p15:guide>
        <p15:guide id="13" pos="3288" userDrawn="1">
          <p15:clr>
            <a:srgbClr val="F26B43"/>
          </p15:clr>
        </p15:guide>
        <p15:guide id="14" pos="3783" userDrawn="1">
          <p15:clr>
            <a:srgbClr val="F26B43"/>
          </p15:clr>
        </p15:guide>
        <p15:guide id="15" pos="3897" userDrawn="1">
          <p15:clr>
            <a:srgbClr val="F26B43"/>
          </p15:clr>
        </p15:guide>
        <p15:guide id="16" pos="4392" userDrawn="1">
          <p15:clr>
            <a:srgbClr val="F26B43"/>
          </p15:clr>
        </p15:guide>
        <p15:guide id="17" pos="4507" userDrawn="1">
          <p15:clr>
            <a:srgbClr val="F26B43"/>
          </p15:clr>
        </p15:guide>
        <p15:guide id="18" pos="5001" userDrawn="1">
          <p15:clr>
            <a:srgbClr val="F26B43"/>
          </p15:clr>
        </p15:guide>
        <p15:guide id="19" pos="5115" userDrawn="1">
          <p15:clr>
            <a:srgbClr val="F26B43"/>
          </p15:clr>
        </p15:guide>
        <p15:guide id="20" pos="5611" userDrawn="1">
          <p15:clr>
            <a:srgbClr val="F26B43"/>
          </p15:clr>
        </p15:guide>
        <p15:guide id="21" pos="5725" userDrawn="1">
          <p15:clr>
            <a:srgbClr val="F26B43"/>
          </p15:clr>
        </p15:guide>
        <p15:guide id="22" pos="6220" userDrawn="1">
          <p15:clr>
            <a:srgbClr val="F26B43"/>
          </p15:clr>
        </p15:guide>
        <p15:guide id="23" pos="6335" userDrawn="1">
          <p15:clr>
            <a:srgbClr val="F26B43"/>
          </p15:clr>
        </p15:guide>
        <p15:guide id="24" pos="6829" userDrawn="1">
          <p15:clr>
            <a:srgbClr val="F26B43"/>
          </p15:clr>
        </p15:guide>
        <p15:guide id="25" pos="6943" userDrawn="1">
          <p15:clr>
            <a:srgbClr val="F26B43"/>
          </p15:clr>
        </p15:guide>
        <p15:guide id="26" pos="7439" userDrawn="1">
          <p15:clr>
            <a:srgbClr val="F26B43"/>
          </p15:clr>
        </p15:guide>
        <p15:guide id="27" pos="3840" userDrawn="1">
          <p15:clr>
            <a:srgbClr val="9FCC3B"/>
          </p15:clr>
        </p15:guide>
        <p15:guide id="28" orient="horz" pos="2160" userDrawn="1">
          <p15:clr>
            <a:srgbClr val="9FCC3B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FB68A7-A656-A348-AE42-02B5F30E1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908" y="369218"/>
            <a:ext cx="11436917" cy="68761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23AAC1-38C0-EC41-AF66-7EC76ACCB8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2210" y="1175414"/>
            <a:ext cx="11435615" cy="530317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98755" y="6584739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 b="1" i="0">
                <a:solidFill>
                  <a:schemeClr val="bg1">
                    <a:lumMod val="50000"/>
                  </a:schemeClr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57931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9" r:id="rId1"/>
    <p:sldLayoutId id="2147484372" r:id="rId2"/>
    <p:sldLayoutId id="2147484373" r:id="rId3"/>
    <p:sldLayoutId id="2147484342" r:id="rId4"/>
    <p:sldLayoutId id="2147484343" r:id="rId5"/>
    <p:sldLayoutId id="2147484344" r:id="rId6"/>
    <p:sldLayoutId id="2147484345" r:id="rId7"/>
    <p:sldLayoutId id="2147484346" r:id="rId8"/>
    <p:sldLayoutId id="2147484347" r:id="rId9"/>
    <p:sldLayoutId id="2147484348" r:id="rId10"/>
    <p:sldLayoutId id="2147484349" r:id="rId11"/>
    <p:sldLayoutId id="2147484350" r:id="rId12"/>
    <p:sldLayoutId id="2147484351" r:id="rId13"/>
    <p:sldLayoutId id="2147484352" r:id="rId14"/>
    <p:sldLayoutId id="2147484353" r:id="rId15"/>
    <p:sldLayoutId id="2147484354" r:id="rId16"/>
    <p:sldLayoutId id="2147484355" r:id="rId17"/>
    <p:sldLayoutId id="2147484356" r:id="rId18"/>
    <p:sldLayoutId id="2147484357" r:id="rId19"/>
    <p:sldLayoutId id="2147484358" r:id="rId20"/>
    <p:sldLayoutId id="2147484359" r:id="rId21"/>
    <p:sldLayoutId id="2147484360" r:id="rId22"/>
    <p:sldLayoutId id="2147484361" r:id="rId23"/>
    <p:sldLayoutId id="2147484362" r:id="rId24"/>
    <p:sldLayoutId id="2147484363" r:id="rId25"/>
    <p:sldLayoutId id="2147484364" r:id="rId26"/>
    <p:sldLayoutId id="2147484365" r:id="rId27"/>
    <p:sldLayoutId id="2147484366" r:id="rId28"/>
    <p:sldLayoutId id="2147484367" r:id="rId29"/>
    <p:sldLayoutId id="2147484368" r:id="rId30"/>
    <p:sldLayoutId id="2147484369" r:id="rId31"/>
    <p:sldLayoutId id="2147484370" r:id="rId32"/>
    <p:sldLayoutId id="2147484371" r:id="rId33"/>
    <p:sldLayoutId id="2147484377" r:id="rId34"/>
    <p:sldLayoutId id="2147484378" r:id="rId35"/>
    <p:sldLayoutId id="2147483939" r:id="rId36"/>
    <p:sldLayoutId id="2147483940" r:id="rId37"/>
    <p:sldLayoutId id="2147483941" r:id="rId38"/>
    <p:sldLayoutId id="2147483942" r:id="rId39"/>
    <p:sldLayoutId id="2147484374" r:id="rId40"/>
    <p:sldLayoutId id="2147484375" r:id="rId41"/>
  </p:sldLayoutIdLst>
  <p:hf hdr="0" dt="0"/>
  <p:txStyles>
    <p:titleStyle>
      <a:lvl1pPr algn="l" defTabSz="914377" rtl="0" eaLnBrk="1" latinLnBrk="0" hangingPunct="1">
        <a:lnSpc>
          <a:spcPct val="100000"/>
        </a:lnSpc>
        <a:spcBef>
          <a:spcPct val="0"/>
        </a:spcBef>
        <a:buNone/>
        <a:defRPr sz="4000" b="0" i="0" kern="1200" cap="none" baseline="0">
          <a:solidFill>
            <a:schemeClr val="tx1"/>
          </a:solidFill>
          <a:latin typeface="Montserrat Black" panose="00000A00000000000000" pitchFamily="2" charset="0"/>
          <a:ea typeface="+mj-ea"/>
          <a:cs typeface="+mj-cs"/>
        </a:defRPr>
      </a:lvl1pPr>
    </p:titleStyle>
    <p:bodyStyle>
      <a:lvl1pPr marL="0" indent="0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15000"/>
        <a:buFontTx/>
        <a:buNone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1pPr>
      <a:lvl2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5000"/>
        <a:buFontTx/>
        <a:buBlip>
          <a:blip r:embed="rId43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2pPr>
      <a:lvl3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0000"/>
        <a:buFontTx/>
        <a:buBlip>
          <a:blip r:embed="rId43"/>
        </a:buBlip>
        <a:tabLst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3pPr>
      <a:lvl4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0000"/>
        <a:buFontTx/>
        <a:buBlip>
          <a:blip r:embed="rId43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4pPr>
      <a:lvl5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5000"/>
        <a:buFontTx/>
        <a:buBlip>
          <a:blip r:embed="rId43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9">
          <p15:clr>
            <a:srgbClr val="F26B43"/>
          </p15:clr>
        </p15:guide>
        <p15:guide id="2" orient="horz" pos="4081">
          <p15:clr>
            <a:srgbClr val="F26B43"/>
          </p15:clr>
        </p15:guide>
        <p15:guide id="3" pos="237">
          <p15:clr>
            <a:srgbClr val="F26B43"/>
          </p15:clr>
        </p15:guide>
        <p15:guide id="4" pos="732">
          <p15:clr>
            <a:srgbClr val="F26B43"/>
          </p15:clr>
        </p15:guide>
        <p15:guide id="5" pos="851">
          <p15:clr>
            <a:srgbClr val="F26B43"/>
          </p15:clr>
        </p15:guide>
        <p15:guide id="6" pos="1345">
          <p15:clr>
            <a:srgbClr val="F26B43"/>
          </p15:clr>
        </p15:guide>
        <p15:guide id="7" pos="1460">
          <p15:clr>
            <a:srgbClr val="F26B43"/>
          </p15:clr>
        </p15:guide>
        <p15:guide id="8" pos="1955">
          <p15:clr>
            <a:srgbClr val="F26B43"/>
          </p15:clr>
        </p15:guide>
        <p15:guide id="9" pos="2069">
          <p15:clr>
            <a:srgbClr val="F26B43"/>
          </p15:clr>
        </p15:guide>
        <p15:guide id="10" pos="2564">
          <p15:clr>
            <a:srgbClr val="F26B43"/>
          </p15:clr>
        </p15:guide>
        <p15:guide id="11" pos="2683">
          <p15:clr>
            <a:srgbClr val="F26B43"/>
          </p15:clr>
        </p15:guide>
        <p15:guide id="12" pos="3173">
          <p15:clr>
            <a:srgbClr val="F26B43"/>
          </p15:clr>
        </p15:guide>
        <p15:guide id="13" pos="3288">
          <p15:clr>
            <a:srgbClr val="F26B43"/>
          </p15:clr>
        </p15:guide>
        <p15:guide id="14" pos="3783">
          <p15:clr>
            <a:srgbClr val="F26B43"/>
          </p15:clr>
        </p15:guide>
        <p15:guide id="15" pos="3897">
          <p15:clr>
            <a:srgbClr val="F26B43"/>
          </p15:clr>
        </p15:guide>
        <p15:guide id="16" pos="4392">
          <p15:clr>
            <a:srgbClr val="F26B43"/>
          </p15:clr>
        </p15:guide>
        <p15:guide id="17" pos="4507">
          <p15:clr>
            <a:srgbClr val="F26B43"/>
          </p15:clr>
        </p15:guide>
        <p15:guide id="18" pos="5001">
          <p15:clr>
            <a:srgbClr val="F26B43"/>
          </p15:clr>
        </p15:guide>
        <p15:guide id="19" pos="5115">
          <p15:clr>
            <a:srgbClr val="F26B43"/>
          </p15:clr>
        </p15:guide>
        <p15:guide id="20" pos="5611">
          <p15:clr>
            <a:srgbClr val="F26B43"/>
          </p15:clr>
        </p15:guide>
        <p15:guide id="21" pos="5725">
          <p15:clr>
            <a:srgbClr val="F26B43"/>
          </p15:clr>
        </p15:guide>
        <p15:guide id="22" pos="6220">
          <p15:clr>
            <a:srgbClr val="F26B43"/>
          </p15:clr>
        </p15:guide>
        <p15:guide id="23" pos="6335">
          <p15:clr>
            <a:srgbClr val="F26B43"/>
          </p15:clr>
        </p15:guide>
        <p15:guide id="24" pos="6829">
          <p15:clr>
            <a:srgbClr val="F26B43"/>
          </p15:clr>
        </p15:guide>
        <p15:guide id="25" pos="6943">
          <p15:clr>
            <a:srgbClr val="F26B43"/>
          </p15:clr>
        </p15:guide>
        <p15:guide id="26" pos="7439">
          <p15:clr>
            <a:srgbClr val="F26B43"/>
          </p15:clr>
        </p15:guide>
        <p15:guide id="27" pos="3840">
          <p15:clr>
            <a:srgbClr val="9FCC3B"/>
          </p15:clr>
        </p15:guide>
        <p15:guide id="28" orient="horz" pos="2160">
          <p15:clr>
            <a:srgbClr val="9FCC3B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FB68A7-A656-A348-AE42-02B5F30E1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908" y="369218"/>
            <a:ext cx="11436917" cy="68761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23AAC1-38C0-EC41-AF66-7EC76ACCB8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2210" y="1175414"/>
            <a:ext cx="11435615" cy="530317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98755" y="6584739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 b="1" i="0">
                <a:solidFill>
                  <a:schemeClr val="bg1">
                    <a:lumMod val="50000"/>
                  </a:schemeClr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59704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03" r:id="rId1"/>
    <p:sldLayoutId id="2147483970" r:id="rId2"/>
    <p:sldLayoutId id="2147484305" r:id="rId3"/>
    <p:sldLayoutId id="2147483967" r:id="rId4"/>
    <p:sldLayoutId id="2147484407" r:id="rId5"/>
    <p:sldLayoutId id="2147484408" r:id="rId6"/>
    <p:sldLayoutId id="2147483975" r:id="rId7"/>
    <p:sldLayoutId id="2147484379" r:id="rId8"/>
    <p:sldLayoutId id="2147484380" r:id="rId9"/>
    <p:sldLayoutId id="2147484381" r:id="rId10"/>
    <p:sldLayoutId id="2147484382" r:id="rId11"/>
    <p:sldLayoutId id="2147484383" r:id="rId12"/>
    <p:sldLayoutId id="2147484384" r:id="rId13"/>
    <p:sldLayoutId id="2147484385" r:id="rId14"/>
    <p:sldLayoutId id="2147484386" r:id="rId15"/>
    <p:sldLayoutId id="2147484387" r:id="rId16"/>
    <p:sldLayoutId id="2147484388" r:id="rId17"/>
    <p:sldLayoutId id="2147484389" r:id="rId18"/>
    <p:sldLayoutId id="2147484390" r:id="rId19"/>
    <p:sldLayoutId id="2147484391" r:id="rId20"/>
    <p:sldLayoutId id="2147484392" r:id="rId21"/>
    <p:sldLayoutId id="2147484393" r:id="rId22"/>
    <p:sldLayoutId id="2147484394" r:id="rId23"/>
    <p:sldLayoutId id="2147484395" r:id="rId24"/>
    <p:sldLayoutId id="2147484396" r:id="rId25"/>
    <p:sldLayoutId id="2147484397" r:id="rId26"/>
    <p:sldLayoutId id="2147484398" r:id="rId27"/>
    <p:sldLayoutId id="2147484399" r:id="rId28"/>
    <p:sldLayoutId id="2147484400" r:id="rId29"/>
    <p:sldLayoutId id="2147484401" r:id="rId30"/>
    <p:sldLayoutId id="2147484402" r:id="rId31"/>
    <p:sldLayoutId id="2147484403" r:id="rId32"/>
    <p:sldLayoutId id="2147484404" r:id="rId33"/>
    <p:sldLayoutId id="2147484405" r:id="rId34"/>
    <p:sldLayoutId id="2147484406" r:id="rId35"/>
    <p:sldLayoutId id="2147484013" r:id="rId36"/>
    <p:sldLayoutId id="2147484409" r:id="rId37"/>
    <p:sldLayoutId id="2147484015" r:id="rId38"/>
    <p:sldLayoutId id="2147484016" r:id="rId39"/>
    <p:sldLayoutId id="2147484017" r:id="rId40"/>
    <p:sldLayoutId id="2147484018" r:id="rId41"/>
    <p:sldLayoutId id="2147483968" r:id="rId42"/>
    <p:sldLayoutId id="2147483969" r:id="rId43"/>
  </p:sldLayoutIdLst>
  <p:hf hdr="0" dt="0"/>
  <p:txStyles>
    <p:titleStyle>
      <a:lvl1pPr algn="l" defTabSz="914377" rtl="0" eaLnBrk="1" latinLnBrk="0" hangingPunct="1">
        <a:lnSpc>
          <a:spcPct val="100000"/>
        </a:lnSpc>
        <a:spcBef>
          <a:spcPct val="0"/>
        </a:spcBef>
        <a:buNone/>
        <a:defRPr sz="4000" b="0" i="0" kern="1200" cap="none" baseline="0">
          <a:solidFill>
            <a:schemeClr val="tx1"/>
          </a:solidFill>
          <a:latin typeface="Montserrat Black" panose="00000A00000000000000" pitchFamily="2" charset="0"/>
          <a:ea typeface="+mj-ea"/>
          <a:cs typeface="+mj-cs"/>
        </a:defRPr>
      </a:lvl1pPr>
    </p:titleStyle>
    <p:bodyStyle>
      <a:lvl1pPr marL="0" indent="0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15000"/>
        <a:buFontTx/>
        <a:buNone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1pPr>
      <a:lvl2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5000"/>
        <a:buFontTx/>
        <a:buBlip>
          <a:blip r:embed="rId45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2pPr>
      <a:lvl3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0000"/>
        <a:buFontTx/>
        <a:buBlip>
          <a:blip r:embed="rId45"/>
        </a:buBlip>
        <a:tabLst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3pPr>
      <a:lvl4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0000"/>
        <a:buFontTx/>
        <a:buBlip>
          <a:blip r:embed="rId45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4pPr>
      <a:lvl5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5000"/>
        <a:buFontTx/>
        <a:buBlip>
          <a:blip r:embed="rId45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9">
          <p15:clr>
            <a:srgbClr val="F26B43"/>
          </p15:clr>
        </p15:guide>
        <p15:guide id="2" orient="horz" pos="4081">
          <p15:clr>
            <a:srgbClr val="F26B43"/>
          </p15:clr>
        </p15:guide>
        <p15:guide id="3" pos="237">
          <p15:clr>
            <a:srgbClr val="F26B43"/>
          </p15:clr>
        </p15:guide>
        <p15:guide id="4" pos="732">
          <p15:clr>
            <a:srgbClr val="F26B43"/>
          </p15:clr>
        </p15:guide>
        <p15:guide id="5" pos="851">
          <p15:clr>
            <a:srgbClr val="F26B43"/>
          </p15:clr>
        </p15:guide>
        <p15:guide id="6" pos="1345">
          <p15:clr>
            <a:srgbClr val="F26B43"/>
          </p15:clr>
        </p15:guide>
        <p15:guide id="7" pos="1460">
          <p15:clr>
            <a:srgbClr val="F26B43"/>
          </p15:clr>
        </p15:guide>
        <p15:guide id="8" pos="1955">
          <p15:clr>
            <a:srgbClr val="F26B43"/>
          </p15:clr>
        </p15:guide>
        <p15:guide id="9" pos="2069">
          <p15:clr>
            <a:srgbClr val="F26B43"/>
          </p15:clr>
        </p15:guide>
        <p15:guide id="10" pos="2564">
          <p15:clr>
            <a:srgbClr val="F26B43"/>
          </p15:clr>
        </p15:guide>
        <p15:guide id="11" pos="2683">
          <p15:clr>
            <a:srgbClr val="F26B43"/>
          </p15:clr>
        </p15:guide>
        <p15:guide id="12" pos="3173">
          <p15:clr>
            <a:srgbClr val="F26B43"/>
          </p15:clr>
        </p15:guide>
        <p15:guide id="13" pos="3288">
          <p15:clr>
            <a:srgbClr val="F26B43"/>
          </p15:clr>
        </p15:guide>
        <p15:guide id="14" pos="3783">
          <p15:clr>
            <a:srgbClr val="F26B43"/>
          </p15:clr>
        </p15:guide>
        <p15:guide id="15" pos="3897">
          <p15:clr>
            <a:srgbClr val="F26B43"/>
          </p15:clr>
        </p15:guide>
        <p15:guide id="16" pos="4392">
          <p15:clr>
            <a:srgbClr val="F26B43"/>
          </p15:clr>
        </p15:guide>
        <p15:guide id="17" pos="4507">
          <p15:clr>
            <a:srgbClr val="F26B43"/>
          </p15:clr>
        </p15:guide>
        <p15:guide id="18" pos="5001">
          <p15:clr>
            <a:srgbClr val="F26B43"/>
          </p15:clr>
        </p15:guide>
        <p15:guide id="19" pos="5115">
          <p15:clr>
            <a:srgbClr val="F26B43"/>
          </p15:clr>
        </p15:guide>
        <p15:guide id="20" pos="5611">
          <p15:clr>
            <a:srgbClr val="F26B43"/>
          </p15:clr>
        </p15:guide>
        <p15:guide id="21" pos="5725">
          <p15:clr>
            <a:srgbClr val="F26B43"/>
          </p15:clr>
        </p15:guide>
        <p15:guide id="22" pos="6220">
          <p15:clr>
            <a:srgbClr val="F26B43"/>
          </p15:clr>
        </p15:guide>
        <p15:guide id="23" pos="6335">
          <p15:clr>
            <a:srgbClr val="F26B43"/>
          </p15:clr>
        </p15:guide>
        <p15:guide id="24" pos="6829">
          <p15:clr>
            <a:srgbClr val="F26B43"/>
          </p15:clr>
        </p15:guide>
        <p15:guide id="25" pos="6943">
          <p15:clr>
            <a:srgbClr val="F26B43"/>
          </p15:clr>
        </p15:guide>
        <p15:guide id="26" pos="7439">
          <p15:clr>
            <a:srgbClr val="F26B43"/>
          </p15:clr>
        </p15:guide>
        <p15:guide id="27" pos="3840">
          <p15:clr>
            <a:srgbClr val="9FCC3B"/>
          </p15:clr>
        </p15:guide>
        <p15:guide id="28" orient="horz" pos="2160">
          <p15:clr>
            <a:srgbClr val="9FCC3B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FB68A7-A656-A348-AE42-02B5F30E1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908" y="369218"/>
            <a:ext cx="11436917" cy="68761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23AAC1-38C0-EC41-AF66-7EC76ACCB8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2210" y="1175414"/>
            <a:ext cx="11435615" cy="530317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98755" y="6584739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 b="1" i="0">
                <a:solidFill>
                  <a:schemeClr val="bg1">
                    <a:lumMod val="50000"/>
                  </a:schemeClr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6996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04" r:id="rId1"/>
    <p:sldLayoutId id="2147484058" r:id="rId2"/>
    <p:sldLayoutId id="2147484059" r:id="rId3"/>
    <p:sldLayoutId id="2147484411" r:id="rId4"/>
    <p:sldLayoutId id="2147484063" r:id="rId5"/>
    <p:sldLayoutId id="2147484410" r:id="rId6"/>
    <p:sldLayoutId id="2147484412" r:id="rId7"/>
    <p:sldLayoutId id="2147484413" r:id="rId8"/>
    <p:sldLayoutId id="2147484414" r:id="rId9"/>
    <p:sldLayoutId id="2147484415" r:id="rId10"/>
    <p:sldLayoutId id="2147484416" r:id="rId11"/>
    <p:sldLayoutId id="2147484417" r:id="rId12"/>
    <p:sldLayoutId id="2147484418" r:id="rId13"/>
    <p:sldLayoutId id="2147484419" r:id="rId14"/>
    <p:sldLayoutId id="2147484420" r:id="rId15"/>
    <p:sldLayoutId id="2147484421" r:id="rId16"/>
    <p:sldLayoutId id="2147484422" r:id="rId17"/>
    <p:sldLayoutId id="2147484423" r:id="rId18"/>
    <p:sldLayoutId id="2147484424" r:id="rId19"/>
    <p:sldLayoutId id="2147484425" r:id="rId20"/>
    <p:sldLayoutId id="2147484426" r:id="rId21"/>
    <p:sldLayoutId id="2147484427" r:id="rId22"/>
    <p:sldLayoutId id="2147484428" r:id="rId23"/>
    <p:sldLayoutId id="2147484429" r:id="rId24"/>
    <p:sldLayoutId id="2147484430" r:id="rId25"/>
    <p:sldLayoutId id="2147484431" r:id="rId26"/>
    <p:sldLayoutId id="2147484432" r:id="rId27"/>
    <p:sldLayoutId id="2147484433" r:id="rId28"/>
    <p:sldLayoutId id="2147484434" r:id="rId29"/>
    <p:sldLayoutId id="2147484435" r:id="rId30"/>
    <p:sldLayoutId id="2147484436" r:id="rId31"/>
    <p:sldLayoutId id="2147484437" r:id="rId32"/>
    <p:sldLayoutId id="2147484438" r:id="rId33"/>
    <p:sldLayoutId id="2147484087" r:id="rId34"/>
    <p:sldLayoutId id="2147484439" r:id="rId35"/>
    <p:sldLayoutId id="2147484089" r:id="rId36"/>
    <p:sldLayoutId id="2147484090" r:id="rId37"/>
    <p:sldLayoutId id="2147484091" r:id="rId38"/>
    <p:sldLayoutId id="2147484092" r:id="rId39"/>
    <p:sldLayoutId id="2147484440" r:id="rId40"/>
    <p:sldLayoutId id="2147484441" r:id="rId41"/>
  </p:sldLayoutIdLst>
  <p:hf hdr="0" dt="0"/>
  <p:txStyles>
    <p:titleStyle>
      <a:lvl1pPr algn="l" defTabSz="914377" rtl="0" eaLnBrk="1" latinLnBrk="0" hangingPunct="1">
        <a:lnSpc>
          <a:spcPct val="100000"/>
        </a:lnSpc>
        <a:spcBef>
          <a:spcPct val="0"/>
        </a:spcBef>
        <a:buNone/>
        <a:defRPr sz="4000" b="0" i="0" kern="1200" cap="none" baseline="0">
          <a:solidFill>
            <a:schemeClr val="tx1"/>
          </a:solidFill>
          <a:latin typeface="Montserrat Black" panose="00000A00000000000000" pitchFamily="2" charset="0"/>
          <a:ea typeface="+mj-ea"/>
          <a:cs typeface="+mj-cs"/>
        </a:defRPr>
      </a:lvl1pPr>
    </p:titleStyle>
    <p:bodyStyle>
      <a:lvl1pPr marL="0" indent="0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15000"/>
        <a:buFontTx/>
        <a:buNone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1pPr>
      <a:lvl2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5000"/>
        <a:buFontTx/>
        <a:buBlip>
          <a:blip r:embed="rId43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2pPr>
      <a:lvl3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0000"/>
        <a:buFontTx/>
        <a:buBlip>
          <a:blip r:embed="rId43"/>
        </a:buBlip>
        <a:tabLst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3pPr>
      <a:lvl4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0000"/>
        <a:buFontTx/>
        <a:buBlip>
          <a:blip r:embed="rId43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4pPr>
      <a:lvl5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5000"/>
        <a:buFontTx/>
        <a:buBlip>
          <a:blip r:embed="rId43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9">
          <p15:clr>
            <a:srgbClr val="F26B43"/>
          </p15:clr>
        </p15:guide>
        <p15:guide id="2" orient="horz" pos="4081">
          <p15:clr>
            <a:srgbClr val="F26B43"/>
          </p15:clr>
        </p15:guide>
        <p15:guide id="3" pos="237">
          <p15:clr>
            <a:srgbClr val="F26B43"/>
          </p15:clr>
        </p15:guide>
        <p15:guide id="4" pos="732">
          <p15:clr>
            <a:srgbClr val="F26B43"/>
          </p15:clr>
        </p15:guide>
        <p15:guide id="5" pos="851">
          <p15:clr>
            <a:srgbClr val="F26B43"/>
          </p15:clr>
        </p15:guide>
        <p15:guide id="6" pos="1345">
          <p15:clr>
            <a:srgbClr val="F26B43"/>
          </p15:clr>
        </p15:guide>
        <p15:guide id="7" pos="1460">
          <p15:clr>
            <a:srgbClr val="F26B43"/>
          </p15:clr>
        </p15:guide>
        <p15:guide id="8" pos="1955">
          <p15:clr>
            <a:srgbClr val="F26B43"/>
          </p15:clr>
        </p15:guide>
        <p15:guide id="9" pos="2069">
          <p15:clr>
            <a:srgbClr val="F26B43"/>
          </p15:clr>
        </p15:guide>
        <p15:guide id="10" pos="2564">
          <p15:clr>
            <a:srgbClr val="F26B43"/>
          </p15:clr>
        </p15:guide>
        <p15:guide id="11" pos="2683">
          <p15:clr>
            <a:srgbClr val="F26B43"/>
          </p15:clr>
        </p15:guide>
        <p15:guide id="12" pos="3173">
          <p15:clr>
            <a:srgbClr val="F26B43"/>
          </p15:clr>
        </p15:guide>
        <p15:guide id="13" pos="3288">
          <p15:clr>
            <a:srgbClr val="F26B43"/>
          </p15:clr>
        </p15:guide>
        <p15:guide id="14" pos="3783">
          <p15:clr>
            <a:srgbClr val="F26B43"/>
          </p15:clr>
        </p15:guide>
        <p15:guide id="15" pos="3897">
          <p15:clr>
            <a:srgbClr val="F26B43"/>
          </p15:clr>
        </p15:guide>
        <p15:guide id="16" pos="4392">
          <p15:clr>
            <a:srgbClr val="F26B43"/>
          </p15:clr>
        </p15:guide>
        <p15:guide id="17" pos="4507">
          <p15:clr>
            <a:srgbClr val="F26B43"/>
          </p15:clr>
        </p15:guide>
        <p15:guide id="18" pos="5001">
          <p15:clr>
            <a:srgbClr val="F26B43"/>
          </p15:clr>
        </p15:guide>
        <p15:guide id="19" pos="5115">
          <p15:clr>
            <a:srgbClr val="F26B43"/>
          </p15:clr>
        </p15:guide>
        <p15:guide id="20" pos="5611">
          <p15:clr>
            <a:srgbClr val="F26B43"/>
          </p15:clr>
        </p15:guide>
        <p15:guide id="21" pos="5725">
          <p15:clr>
            <a:srgbClr val="F26B43"/>
          </p15:clr>
        </p15:guide>
        <p15:guide id="22" pos="6220">
          <p15:clr>
            <a:srgbClr val="F26B43"/>
          </p15:clr>
        </p15:guide>
        <p15:guide id="23" pos="6335">
          <p15:clr>
            <a:srgbClr val="F26B43"/>
          </p15:clr>
        </p15:guide>
        <p15:guide id="24" pos="6829">
          <p15:clr>
            <a:srgbClr val="F26B43"/>
          </p15:clr>
        </p15:guide>
        <p15:guide id="25" pos="6943">
          <p15:clr>
            <a:srgbClr val="F26B43"/>
          </p15:clr>
        </p15:guide>
        <p15:guide id="26" pos="7439">
          <p15:clr>
            <a:srgbClr val="F26B43"/>
          </p15:clr>
        </p15:guide>
        <p15:guide id="27" pos="3840">
          <p15:clr>
            <a:srgbClr val="9FCC3B"/>
          </p15:clr>
        </p15:guide>
        <p15:guide id="28" orient="horz" pos="2160">
          <p15:clr>
            <a:srgbClr val="9FCC3B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FB68A7-A656-A348-AE42-02B5F30E1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2112" y="369218"/>
            <a:ext cx="10595713" cy="68761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23AAC1-38C0-EC41-AF66-7EC76ACCB8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2210" y="1175414"/>
            <a:ext cx="11435615" cy="530317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98755" y="6584739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 b="1" i="0">
                <a:solidFill>
                  <a:schemeClr val="bg1">
                    <a:lumMod val="50000"/>
                  </a:schemeClr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AF93FCE7-DBB4-9F4D-BD6A-3D02A5FEEA26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7449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04" r:id="rId1"/>
    <p:sldLayoutId id="2147484205" r:id="rId2"/>
    <p:sldLayoutId id="2147484206" r:id="rId3"/>
    <p:sldLayoutId id="2147484207" r:id="rId4"/>
    <p:sldLayoutId id="2147484208" r:id="rId5"/>
    <p:sldLayoutId id="2147484209" r:id="rId6"/>
    <p:sldLayoutId id="2147484210" r:id="rId7"/>
    <p:sldLayoutId id="2147484216" r:id="rId8"/>
    <p:sldLayoutId id="2147484217" r:id="rId9"/>
  </p:sldLayoutIdLst>
  <p:hf hdr="0" dt="0"/>
  <p:txStyles>
    <p:titleStyle>
      <a:lvl1pPr algn="l" defTabSz="914377" rtl="0" eaLnBrk="1" latinLnBrk="0" hangingPunct="1">
        <a:lnSpc>
          <a:spcPct val="100000"/>
        </a:lnSpc>
        <a:spcBef>
          <a:spcPct val="0"/>
        </a:spcBef>
        <a:buNone/>
        <a:defRPr sz="4000" b="0" i="0" kern="1200" cap="none" baseline="0">
          <a:solidFill>
            <a:schemeClr val="tx1"/>
          </a:solidFill>
          <a:latin typeface="Montserrat Black" panose="00000A00000000000000" pitchFamily="2" charset="0"/>
          <a:ea typeface="+mj-ea"/>
          <a:cs typeface="+mj-cs"/>
        </a:defRPr>
      </a:lvl1pPr>
    </p:titleStyle>
    <p:bodyStyle>
      <a:lvl1pPr marL="0" indent="0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15000"/>
        <a:buFontTx/>
        <a:buNone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1pPr>
      <a:lvl2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5000"/>
        <a:buFontTx/>
        <a:buBlip>
          <a:blip r:embed="rId13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2pPr>
      <a:lvl3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0000"/>
        <a:buFontTx/>
        <a:buBlip>
          <a:blip r:embed="rId13"/>
        </a:buBlip>
        <a:tabLst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3pPr>
      <a:lvl4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0000"/>
        <a:buFontTx/>
        <a:buBlip>
          <a:blip r:embed="rId13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4pPr>
      <a:lvl5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5000"/>
        <a:buFontTx/>
        <a:buBlip>
          <a:blip r:embed="rId13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9">
          <p15:clr>
            <a:srgbClr val="F26B43"/>
          </p15:clr>
        </p15:guide>
        <p15:guide id="2" orient="horz" pos="4081">
          <p15:clr>
            <a:srgbClr val="F26B43"/>
          </p15:clr>
        </p15:guide>
        <p15:guide id="3" pos="237">
          <p15:clr>
            <a:srgbClr val="F26B43"/>
          </p15:clr>
        </p15:guide>
        <p15:guide id="4" pos="732">
          <p15:clr>
            <a:srgbClr val="F26B43"/>
          </p15:clr>
        </p15:guide>
        <p15:guide id="5" pos="851">
          <p15:clr>
            <a:srgbClr val="F26B43"/>
          </p15:clr>
        </p15:guide>
        <p15:guide id="6" pos="1345">
          <p15:clr>
            <a:srgbClr val="F26B43"/>
          </p15:clr>
        </p15:guide>
        <p15:guide id="7" pos="1460">
          <p15:clr>
            <a:srgbClr val="F26B43"/>
          </p15:clr>
        </p15:guide>
        <p15:guide id="8" pos="1955">
          <p15:clr>
            <a:srgbClr val="F26B43"/>
          </p15:clr>
        </p15:guide>
        <p15:guide id="9" pos="2069">
          <p15:clr>
            <a:srgbClr val="F26B43"/>
          </p15:clr>
        </p15:guide>
        <p15:guide id="10" pos="2564">
          <p15:clr>
            <a:srgbClr val="F26B43"/>
          </p15:clr>
        </p15:guide>
        <p15:guide id="11" pos="2683">
          <p15:clr>
            <a:srgbClr val="F26B43"/>
          </p15:clr>
        </p15:guide>
        <p15:guide id="12" pos="3173">
          <p15:clr>
            <a:srgbClr val="F26B43"/>
          </p15:clr>
        </p15:guide>
        <p15:guide id="13" pos="3288">
          <p15:clr>
            <a:srgbClr val="F26B43"/>
          </p15:clr>
        </p15:guide>
        <p15:guide id="14" pos="3783">
          <p15:clr>
            <a:srgbClr val="F26B43"/>
          </p15:clr>
        </p15:guide>
        <p15:guide id="15" pos="3897">
          <p15:clr>
            <a:srgbClr val="F26B43"/>
          </p15:clr>
        </p15:guide>
        <p15:guide id="16" pos="4392">
          <p15:clr>
            <a:srgbClr val="F26B43"/>
          </p15:clr>
        </p15:guide>
        <p15:guide id="17" pos="4507">
          <p15:clr>
            <a:srgbClr val="F26B43"/>
          </p15:clr>
        </p15:guide>
        <p15:guide id="18" pos="5001">
          <p15:clr>
            <a:srgbClr val="F26B43"/>
          </p15:clr>
        </p15:guide>
        <p15:guide id="19" pos="5115">
          <p15:clr>
            <a:srgbClr val="F26B43"/>
          </p15:clr>
        </p15:guide>
        <p15:guide id="20" pos="5611">
          <p15:clr>
            <a:srgbClr val="F26B43"/>
          </p15:clr>
        </p15:guide>
        <p15:guide id="21" pos="5725">
          <p15:clr>
            <a:srgbClr val="F26B43"/>
          </p15:clr>
        </p15:guide>
        <p15:guide id="22" pos="6220">
          <p15:clr>
            <a:srgbClr val="F26B43"/>
          </p15:clr>
        </p15:guide>
        <p15:guide id="23" pos="6335">
          <p15:clr>
            <a:srgbClr val="F26B43"/>
          </p15:clr>
        </p15:guide>
        <p15:guide id="24" pos="6829">
          <p15:clr>
            <a:srgbClr val="F26B43"/>
          </p15:clr>
        </p15:guide>
        <p15:guide id="25" pos="6943">
          <p15:clr>
            <a:srgbClr val="F26B43"/>
          </p15:clr>
        </p15:guide>
        <p15:guide id="26" pos="7439">
          <p15:clr>
            <a:srgbClr val="F26B43"/>
          </p15:clr>
        </p15:guide>
        <p15:guide id="27" pos="3840">
          <p15:clr>
            <a:srgbClr val="9FCC3B"/>
          </p15:clr>
        </p15:guide>
        <p15:guide id="28" orient="horz" pos="2160">
          <p15:clr>
            <a:srgbClr val="9FCC3B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FB68A7-A656-A348-AE42-02B5F30E1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9374" y="1138012"/>
            <a:ext cx="9491663" cy="68761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23AAC1-38C0-EC41-AF66-7EC76ACCB8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50676" y="1944209"/>
            <a:ext cx="9490362" cy="423275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pic>
        <p:nvPicPr>
          <p:cNvPr id="4" name="Graphic 31">
            <a:extLst>
              <a:ext uri="{FF2B5EF4-FFF2-40B4-BE49-F238E27FC236}">
                <a16:creationId xmlns:a16="http://schemas.microsoft.com/office/drawing/2014/main" id="{E04B9394-820E-45B1-AED1-10AA3CC584A2}"/>
              </a:ext>
            </a:extLst>
          </p:cNvPr>
          <p:cNvPicPr>
            <a:picLocks noChangeAspect="1"/>
          </p:cNvPicPr>
          <p:nvPr/>
        </p:nvPicPr>
        <p:blipFill>
          <a:blip r:embed="rId130">
            <a:extLst>
              <a:ext uri="{96DAC541-7B7A-43D3-8B79-37D633B846F1}">
                <asvg:svgBlip xmlns:asvg="http://schemas.microsoft.com/office/drawing/2016/SVG/main" r:embed="rId131"/>
              </a:ext>
            </a:extLst>
          </a:blip>
          <a:stretch>
            <a:fillRect/>
          </a:stretch>
        </p:blipFill>
        <p:spPr>
          <a:xfrm>
            <a:off x="269737" y="377825"/>
            <a:ext cx="781218" cy="552176"/>
          </a:xfrm>
          <a:prstGeom prst="rect">
            <a:avLst/>
          </a:prstGeom>
        </p:spPr>
      </p:pic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25BFF78-5EE7-4B04-B46B-A0F8EF1FD0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20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FA26AE09-5FE1-43E3-A913-CA8D5F4E8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9374" y="1138012"/>
            <a:ext cx="9491663" cy="68761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6BD369E2-F047-4DCC-9506-5C1A3C49BF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50676" y="1944209"/>
            <a:ext cx="9490362" cy="423275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662236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47" r:id="rId1"/>
    <p:sldLayoutId id="2147484448" r:id="rId2"/>
    <p:sldLayoutId id="2147484449" r:id="rId3"/>
    <p:sldLayoutId id="2147484450" r:id="rId4"/>
    <p:sldLayoutId id="2147484451" r:id="rId5"/>
    <p:sldLayoutId id="2147484452" r:id="rId6"/>
    <p:sldLayoutId id="2147484453" r:id="rId7"/>
    <p:sldLayoutId id="2147484454" r:id="rId8"/>
    <p:sldLayoutId id="2147484455" r:id="rId9"/>
    <p:sldLayoutId id="2147484456" r:id="rId10"/>
    <p:sldLayoutId id="2147484457" r:id="rId11"/>
    <p:sldLayoutId id="2147484458" r:id="rId12"/>
    <p:sldLayoutId id="2147484459" r:id="rId13"/>
    <p:sldLayoutId id="2147484460" r:id="rId14"/>
    <p:sldLayoutId id="2147484461" r:id="rId15"/>
    <p:sldLayoutId id="2147484462" r:id="rId16"/>
    <p:sldLayoutId id="2147484463" r:id="rId17"/>
    <p:sldLayoutId id="2147484464" r:id="rId18"/>
    <p:sldLayoutId id="2147484465" r:id="rId19"/>
    <p:sldLayoutId id="2147484466" r:id="rId20"/>
    <p:sldLayoutId id="2147484467" r:id="rId21"/>
    <p:sldLayoutId id="2147484468" r:id="rId22"/>
    <p:sldLayoutId id="2147484469" r:id="rId23"/>
    <p:sldLayoutId id="2147484470" r:id="rId24"/>
    <p:sldLayoutId id="2147484471" r:id="rId25"/>
    <p:sldLayoutId id="2147484472" r:id="rId26"/>
    <p:sldLayoutId id="2147484473" r:id="rId27"/>
    <p:sldLayoutId id="2147484474" r:id="rId28"/>
    <p:sldLayoutId id="2147484475" r:id="rId29"/>
    <p:sldLayoutId id="2147484476" r:id="rId30"/>
    <p:sldLayoutId id="2147484477" r:id="rId31"/>
    <p:sldLayoutId id="2147484478" r:id="rId32"/>
    <p:sldLayoutId id="2147484479" r:id="rId33"/>
    <p:sldLayoutId id="2147484480" r:id="rId34"/>
    <p:sldLayoutId id="2147484481" r:id="rId35"/>
    <p:sldLayoutId id="2147484482" r:id="rId36"/>
    <p:sldLayoutId id="2147484483" r:id="rId37"/>
    <p:sldLayoutId id="2147484484" r:id="rId38"/>
    <p:sldLayoutId id="2147484485" r:id="rId39"/>
    <p:sldLayoutId id="2147484486" r:id="rId40"/>
    <p:sldLayoutId id="2147484487" r:id="rId41"/>
    <p:sldLayoutId id="2147484488" r:id="rId42"/>
    <p:sldLayoutId id="2147484489" r:id="rId43"/>
    <p:sldLayoutId id="2147484490" r:id="rId44"/>
    <p:sldLayoutId id="2147484491" r:id="rId45"/>
    <p:sldLayoutId id="2147484492" r:id="rId46"/>
    <p:sldLayoutId id="2147484493" r:id="rId47"/>
    <p:sldLayoutId id="2147484494" r:id="rId48"/>
    <p:sldLayoutId id="2147484495" r:id="rId49"/>
    <p:sldLayoutId id="2147484496" r:id="rId50"/>
    <p:sldLayoutId id="2147484497" r:id="rId51"/>
    <p:sldLayoutId id="2147484498" r:id="rId52"/>
    <p:sldLayoutId id="2147484499" r:id="rId53"/>
    <p:sldLayoutId id="2147484500" r:id="rId54"/>
    <p:sldLayoutId id="2147484501" r:id="rId55"/>
    <p:sldLayoutId id="2147484502" r:id="rId56"/>
    <p:sldLayoutId id="2147484503" r:id="rId57"/>
    <p:sldLayoutId id="2147484504" r:id="rId58"/>
    <p:sldLayoutId id="2147484505" r:id="rId59"/>
    <p:sldLayoutId id="2147484506" r:id="rId60"/>
    <p:sldLayoutId id="2147484507" r:id="rId61"/>
    <p:sldLayoutId id="2147484508" r:id="rId62"/>
    <p:sldLayoutId id="2147484509" r:id="rId63"/>
    <p:sldLayoutId id="2147484510" r:id="rId64"/>
    <p:sldLayoutId id="2147484511" r:id="rId65"/>
    <p:sldLayoutId id="2147484512" r:id="rId66"/>
    <p:sldLayoutId id="2147484513" r:id="rId67"/>
    <p:sldLayoutId id="2147484514" r:id="rId68"/>
    <p:sldLayoutId id="2147484515" r:id="rId69"/>
    <p:sldLayoutId id="2147484516" r:id="rId70"/>
    <p:sldLayoutId id="2147484517" r:id="rId71"/>
    <p:sldLayoutId id="2147484518" r:id="rId72"/>
    <p:sldLayoutId id="2147484519" r:id="rId73"/>
    <p:sldLayoutId id="2147484520" r:id="rId74"/>
    <p:sldLayoutId id="2147484521" r:id="rId75"/>
    <p:sldLayoutId id="2147484522" r:id="rId76"/>
    <p:sldLayoutId id="2147484523" r:id="rId77"/>
    <p:sldLayoutId id="2147484524" r:id="rId78"/>
    <p:sldLayoutId id="2147484525" r:id="rId79"/>
    <p:sldLayoutId id="2147484526" r:id="rId80"/>
    <p:sldLayoutId id="2147484527" r:id="rId81"/>
    <p:sldLayoutId id="2147484528" r:id="rId82"/>
    <p:sldLayoutId id="2147484529" r:id="rId83"/>
    <p:sldLayoutId id="2147484530" r:id="rId84"/>
    <p:sldLayoutId id="2147484531" r:id="rId85"/>
    <p:sldLayoutId id="2147484532" r:id="rId86"/>
    <p:sldLayoutId id="2147484533" r:id="rId87"/>
    <p:sldLayoutId id="2147484534" r:id="rId88"/>
    <p:sldLayoutId id="2147484535" r:id="rId89"/>
    <p:sldLayoutId id="2147484536" r:id="rId90"/>
    <p:sldLayoutId id="2147484537" r:id="rId91"/>
    <p:sldLayoutId id="2147484538" r:id="rId92"/>
    <p:sldLayoutId id="2147484539" r:id="rId93"/>
    <p:sldLayoutId id="2147484540" r:id="rId94"/>
    <p:sldLayoutId id="2147484541" r:id="rId95"/>
    <p:sldLayoutId id="2147484542" r:id="rId96"/>
    <p:sldLayoutId id="2147484543" r:id="rId97"/>
    <p:sldLayoutId id="2147484544" r:id="rId98"/>
    <p:sldLayoutId id="2147484545" r:id="rId99"/>
    <p:sldLayoutId id="2147484546" r:id="rId100"/>
    <p:sldLayoutId id="2147484547" r:id="rId101"/>
    <p:sldLayoutId id="2147484548" r:id="rId102"/>
    <p:sldLayoutId id="2147484549" r:id="rId103"/>
    <p:sldLayoutId id="2147484550" r:id="rId104"/>
    <p:sldLayoutId id="2147484551" r:id="rId105"/>
    <p:sldLayoutId id="2147484552" r:id="rId106"/>
    <p:sldLayoutId id="2147484553" r:id="rId107"/>
    <p:sldLayoutId id="2147484554" r:id="rId108"/>
    <p:sldLayoutId id="2147484555" r:id="rId109"/>
    <p:sldLayoutId id="2147484556" r:id="rId110"/>
    <p:sldLayoutId id="2147484557" r:id="rId111"/>
    <p:sldLayoutId id="2147484558" r:id="rId112"/>
    <p:sldLayoutId id="2147484559" r:id="rId113"/>
    <p:sldLayoutId id="2147484560" r:id="rId114"/>
    <p:sldLayoutId id="2147484561" r:id="rId115"/>
    <p:sldLayoutId id="2147484562" r:id="rId116"/>
    <p:sldLayoutId id="2147484563" r:id="rId117"/>
    <p:sldLayoutId id="2147484564" r:id="rId118"/>
    <p:sldLayoutId id="2147484565" r:id="rId119"/>
    <p:sldLayoutId id="2147484566" r:id="rId120"/>
    <p:sldLayoutId id="2147484567" r:id="rId121"/>
    <p:sldLayoutId id="2147484568" r:id="rId122"/>
    <p:sldLayoutId id="2147484569" r:id="rId123"/>
    <p:sldLayoutId id="2147484570" r:id="rId124"/>
    <p:sldLayoutId id="2147484571" r:id="rId125"/>
    <p:sldLayoutId id="2147484572" r:id="rId126"/>
    <p:sldLayoutId id="2147484573" r:id="rId127"/>
    <p:sldLayoutId id="2147484574" r:id="rId128"/>
  </p:sldLayoutIdLst>
  <p:hf hdr="0" dt="0"/>
  <p:txStyles>
    <p:titleStyle>
      <a:lvl1pPr algn="l" defTabSz="914400" rtl="0" eaLnBrk="1" latinLnBrk="0" hangingPunct="1">
        <a:lnSpc>
          <a:spcPts val="4200"/>
        </a:lnSpc>
        <a:spcBef>
          <a:spcPct val="0"/>
        </a:spcBef>
        <a:buNone/>
        <a:defRPr sz="3600" b="0" i="0" kern="1200" cap="none" baseline="0">
          <a:solidFill>
            <a:schemeClr val="tx1"/>
          </a:solidFill>
          <a:latin typeface="Montserrat Black" panose="00000A00000000000000" pitchFamily="2" charset="0"/>
          <a:ea typeface="+mj-ea"/>
          <a:cs typeface="+mj-cs"/>
        </a:defRPr>
      </a:lvl1pPr>
    </p:titleStyle>
    <p:bodyStyle>
      <a:lvl1pPr marL="270000" indent="-270000" algn="l" defTabSz="914400" rtl="0" eaLnBrk="1" latinLnBrk="0" hangingPunct="1">
        <a:lnSpc>
          <a:spcPts val="2200"/>
        </a:lnSpc>
        <a:spcBef>
          <a:spcPts val="0"/>
        </a:spcBef>
        <a:spcAft>
          <a:spcPts val="650"/>
        </a:spcAft>
        <a:buSzPct val="115000"/>
        <a:buFontTx/>
        <a:buBlip>
          <a:blip r:embed="rId132"/>
        </a:buBlip>
        <a:defRPr sz="1800" b="1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1pPr>
      <a:lvl2pPr marL="360000" indent="-180000" algn="l" defTabSz="914400" rtl="0" eaLnBrk="1" latinLnBrk="0" hangingPunct="1">
        <a:lnSpc>
          <a:spcPts val="1400"/>
        </a:lnSpc>
        <a:spcBef>
          <a:spcPts val="0"/>
        </a:spcBef>
        <a:spcAft>
          <a:spcPts val="650"/>
        </a:spcAft>
        <a:buSzPct val="125000"/>
        <a:buFontTx/>
        <a:buBlip>
          <a:blip r:embed="rId132"/>
        </a:buBlip>
        <a:tabLst/>
        <a:defRPr sz="1200" kern="1200">
          <a:solidFill>
            <a:schemeClr val="tx1"/>
          </a:solidFill>
          <a:latin typeface="Montserrat" pitchFamily="2" charset="77"/>
          <a:ea typeface="+mn-ea"/>
          <a:cs typeface="+mn-cs"/>
        </a:defRPr>
      </a:lvl2pPr>
      <a:lvl3pPr marL="540000" indent="-180000" algn="l" defTabSz="914400" rtl="0" eaLnBrk="1" latinLnBrk="0" hangingPunct="1">
        <a:lnSpc>
          <a:spcPts val="1400"/>
        </a:lnSpc>
        <a:spcBef>
          <a:spcPts val="0"/>
        </a:spcBef>
        <a:spcAft>
          <a:spcPts val="650"/>
        </a:spcAft>
        <a:buSzPct val="120000"/>
        <a:buFontTx/>
        <a:buBlip>
          <a:blip r:embed="rId132"/>
        </a:buBlip>
        <a:tabLst/>
        <a:defRPr sz="1000" b="1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3pPr>
      <a:lvl4pPr marL="720000" indent="-180000" algn="l" defTabSz="914400" rtl="0" eaLnBrk="1" latinLnBrk="0" hangingPunct="1">
        <a:lnSpc>
          <a:spcPts val="1200"/>
        </a:lnSpc>
        <a:spcBef>
          <a:spcPts val="0"/>
        </a:spcBef>
        <a:spcAft>
          <a:spcPts val="650"/>
        </a:spcAft>
        <a:buSzPct val="120000"/>
        <a:buFontTx/>
        <a:buBlip>
          <a:blip r:embed="rId132"/>
        </a:buBlip>
        <a:tabLst/>
        <a:defRPr sz="1000" kern="1200">
          <a:solidFill>
            <a:schemeClr val="tx1"/>
          </a:solidFill>
          <a:latin typeface="Montserrat" pitchFamily="2" charset="77"/>
          <a:ea typeface="+mn-ea"/>
          <a:cs typeface="+mn-cs"/>
        </a:defRPr>
      </a:lvl4pPr>
      <a:lvl5pPr marL="900000" indent="-180000" algn="l" defTabSz="914400" rtl="0" eaLnBrk="1" latinLnBrk="0" hangingPunct="1">
        <a:lnSpc>
          <a:spcPts val="1000"/>
        </a:lnSpc>
        <a:spcBef>
          <a:spcPts val="0"/>
        </a:spcBef>
        <a:spcAft>
          <a:spcPts val="650"/>
        </a:spcAft>
        <a:buSzPct val="125000"/>
        <a:buFontTx/>
        <a:buBlip>
          <a:blip r:embed="rId132"/>
        </a:buBlip>
        <a:tabLst/>
        <a:defRPr sz="800" kern="1200">
          <a:solidFill>
            <a:schemeClr val="tx1"/>
          </a:solidFill>
          <a:latin typeface="Montserrat" pitchFamily="2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9" orient="horz" pos="238">
          <p15:clr>
            <a:srgbClr val="F26B43"/>
          </p15:clr>
        </p15:guide>
        <p15:guide id="30" orient="horz" pos="4081">
          <p15:clr>
            <a:srgbClr val="F26B43"/>
          </p15:clr>
        </p15:guide>
        <p15:guide id="31" pos="237">
          <p15:clr>
            <a:srgbClr val="F26B43"/>
          </p15:clr>
        </p15:guide>
        <p15:guide id="32" pos="732">
          <p15:clr>
            <a:srgbClr val="F26B43"/>
          </p15:clr>
        </p15:guide>
        <p15:guide id="33" pos="850">
          <p15:clr>
            <a:srgbClr val="F26B43"/>
          </p15:clr>
        </p15:guide>
        <p15:guide id="34" pos="1345">
          <p15:clr>
            <a:srgbClr val="F26B43"/>
          </p15:clr>
        </p15:guide>
        <p15:guide id="35" pos="1460">
          <p15:clr>
            <a:srgbClr val="F26B43"/>
          </p15:clr>
        </p15:guide>
        <p15:guide id="36" pos="1954">
          <p15:clr>
            <a:srgbClr val="F26B43"/>
          </p15:clr>
        </p15:guide>
        <p15:guide id="37" pos="2069">
          <p15:clr>
            <a:srgbClr val="F26B43"/>
          </p15:clr>
        </p15:guide>
        <p15:guide id="38" pos="2564">
          <p15:clr>
            <a:srgbClr val="F26B43"/>
          </p15:clr>
        </p15:guide>
        <p15:guide id="39" pos="2678">
          <p15:clr>
            <a:srgbClr val="F26B43"/>
          </p15:clr>
        </p15:guide>
        <p15:guide id="40" pos="3173">
          <p15:clr>
            <a:srgbClr val="F26B43"/>
          </p15:clr>
        </p15:guide>
        <p15:guide id="41" pos="3288">
          <p15:clr>
            <a:srgbClr val="F26B43"/>
          </p15:clr>
        </p15:guide>
        <p15:guide id="42" pos="3782">
          <p15:clr>
            <a:srgbClr val="F26B43"/>
          </p15:clr>
        </p15:guide>
        <p15:guide id="43" pos="3897">
          <p15:clr>
            <a:srgbClr val="F26B43"/>
          </p15:clr>
        </p15:guide>
        <p15:guide id="44" pos="4392">
          <p15:clr>
            <a:srgbClr val="F26B43"/>
          </p15:clr>
        </p15:guide>
        <p15:guide id="45" pos="4506">
          <p15:clr>
            <a:srgbClr val="F26B43"/>
          </p15:clr>
        </p15:guide>
        <p15:guide id="46" pos="5001">
          <p15:clr>
            <a:srgbClr val="F26B43"/>
          </p15:clr>
        </p15:guide>
        <p15:guide id="47" pos="5115">
          <p15:clr>
            <a:srgbClr val="F26B43"/>
          </p15:clr>
        </p15:guide>
        <p15:guide id="48" pos="5610">
          <p15:clr>
            <a:srgbClr val="F26B43"/>
          </p15:clr>
        </p15:guide>
        <p15:guide id="49" pos="5725">
          <p15:clr>
            <a:srgbClr val="F26B43"/>
          </p15:clr>
        </p15:guide>
        <p15:guide id="50" pos="6220">
          <p15:clr>
            <a:srgbClr val="F26B43"/>
          </p15:clr>
        </p15:guide>
        <p15:guide id="51" pos="6334">
          <p15:clr>
            <a:srgbClr val="F26B43"/>
          </p15:clr>
        </p15:guide>
        <p15:guide id="52" pos="6829">
          <p15:clr>
            <a:srgbClr val="F26B43"/>
          </p15:clr>
        </p15:guide>
        <p15:guide id="53" pos="6943">
          <p15:clr>
            <a:srgbClr val="F26B43"/>
          </p15:clr>
        </p15:guide>
        <p15:guide id="54" pos="7438">
          <p15:clr>
            <a:srgbClr val="F26B43"/>
          </p15:clr>
        </p15:guide>
        <p15:guide id="55" pos="3840">
          <p15:clr>
            <a:srgbClr val="9FCC3B"/>
          </p15:clr>
        </p15:guide>
        <p15:guide id="56" orient="horz" pos="2160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6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8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92.png"/><Relationship Id="rId7" Type="http://schemas.openxmlformats.org/officeDocument/2006/relationships/image" Target="../media/image9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06.xml"/><Relationship Id="rId6" Type="http://schemas.microsoft.com/office/2007/relationships/hdphoto" Target="../media/hdphoto3.wdp"/><Relationship Id="rId5" Type="http://schemas.openxmlformats.org/officeDocument/2006/relationships/image" Target="../media/image94.png"/><Relationship Id="rId4" Type="http://schemas.openxmlformats.org/officeDocument/2006/relationships/image" Target="../media/image93.png"/><Relationship Id="rId9" Type="http://schemas.openxmlformats.org/officeDocument/2006/relationships/image" Target="../media/image9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qa.com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07.xml"/><Relationship Id="rId6" Type="http://schemas.openxmlformats.org/officeDocument/2006/relationships/image" Target="../media/image98.png"/><Relationship Id="rId5" Type="http://schemas.openxmlformats.org/officeDocument/2006/relationships/image" Target="../media/image97.jpeg"/><Relationship Id="rId4" Type="http://schemas.openxmlformats.org/officeDocument/2006/relationships/hyperlink" Target="http://www.qa.com/blogs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3" Type="http://schemas.openxmlformats.org/officeDocument/2006/relationships/image" Target="../media/image99.png"/><Relationship Id="rId7" Type="http://schemas.openxmlformats.org/officeDocument/2006/relationships/image" Target="../media/image10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07.xml"/><Relationship Id="rId6" Type="http://schemas.microsoft.com/office/2007/relationships/hdphoto" Target="../media/hdphoto6.wdp"/><Relationship Id="rId5" Type="http://schemas.openxmlformats.org/officeDocument/2006/relationships/image" Target="../media/image100.png"/><Relationship Id="rId4" Type="http://schemas.microsoft.com/office/2007/relationships/hdphoto" Target="../media/hdphoto5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9C0C8D-67D4-4BF6-9C85-157708259D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4785" y="2322726"/>
            <a:ext cx="6596062" cy="2431485"/>
          </a:xfrm>
        </p:spPr>
        <p:txBody>
          <a:bodyPr/>
          <a:lstStyle/>
          <a:p>
            <a:r>
              <a:rPr lang="en-US" dirty="0"/>
              <a:t>Conclusion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B0E8CF-7F49-4EA8-B4FB-7DD96F15D92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6237" y="5768975"/>
            <a:ext cx="6604609" cy="709613"/>
          </a:xfrm>
        </p:spPr>
        <p:txBody>
          <a:bodyPr/>
          <a:lstStyle/>
          <a:p>
            <a:pPr marL="0" indent="0">
              <a:buNone/>
            </a:pPr>
            <a:r>
              <a:rPr lang="en-US" dirty="0" err="1"/>
              <a:t>WeB</a:t>
            </a:r>
            <a:r>
              <a:rPr lang="en-US" dirty="0"/>
              <a:t> Development Fundamentals - JavaScript</a:t>
            </a:r>
          </a:p>
        </p:txBody>
      </p:sp>
    </p:spTree>
    <p:extLst>
      <p:ext uri="{BB962C8B-B14F-4D97-AF65-F5344CB8AC3E}">
        <p14:creationId xmlns:p14="http://schemas.microsoft.com/office/powerpoint/2010/main" val="28439510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Overview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AD1197-B5B2-489F-9EBE-76D2AE4E23C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Checking objectives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References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What next?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6683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Review aims and objectives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043031-5E4D-43F3-9FAD-DC09BD42CAE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By the end of the course, you will be able to: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GB" dirty="0"/>
              <a:t>Set up a development environment for programming in modern JavaScript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GB" dirty="0"/>
              <a:t>Manage and use JavaScript types and data structures effectively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GB" dirty="0"/>
              <a:t>Control the flow of programs using loops and conditional code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GB" dirty="0"/>
              <a:t>Use JavaScript alongside HTML, manipulating and changing the DOM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GB" dirty="0"/>
              <a:t>React to events to make web pages respond to user interaction, including form handling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GB" dirty="0"/>
              <a:t>Produce and use basic Object-Oriented JavaScript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GB" dirty="0"/>
              <a:t>Work with asynchronous data using JavaScript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151433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Picture 189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5602336" y="4894981"/>
            <a:ext cx="1425617" cy="1547578"/>
          </a:xfrm>
          <a:prstGeom prst="rect">
            <a:avLst/>
          </a:prstGeom>
        </p:spPr>
      </p:pic>
      <p:pic>
        <p:nvPicPr>
          <p:cNvPr id="191" name="Picture 190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42720" y="4073355"/>
            <a:ext cx="3463310" cy="201077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 cstate="email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80622" y="495257"/>
            <a:ext cx="2177244" cy="1799074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8EA8DF-B3DE-42C3-BE6E-9D3953EFA3A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12111" y="378746"/>
            <a:ext cx="10595714" cy="520263"/>
          </a:xfrm>
        </p:spPr>
        <p:txBody>
          <a:bodyPr/>
          <a:lstStyle/>
          <a:p>
            <a:r>
              <a:rPr lang="en-GB" dirty="0"/>
              <a:t>What next?</a:t>
            </a:r>
          </a:p>
        </p:txBody>
      </p:sp>
      <p:grpSp>
        <p:nvGrpSpPr>
          <p:cNvPr id="5" name="Group 3"/>
          <p:cNvGrpSpPr>
            <a:grpSpLocks/>
          </p:cNvGrpSpPr>
          <p:nvPr/>
        </p:nvGrpSpPr>
        <p:grpSpPr bwMode="auto">
          <a:xfrm>
            <a:off x="4836828" y="2386332"/>
            <a:ext cx="2511425" cy="1939925"/>
            <a:chOff x="2015" y="1460"/>
            <a:chExt cx="1679" cy="1281"/>
          </a:xfrm>
          <a:solidFill>
            <a:schemeClr val="accent6"/>
          </a:solidFill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</p:grpSpPr>
        <p:sp>
          <p:nvSpPr>
            <p:cNvPr id="6" name="Oval 4"/>
            <p:cNvSpPr>
              <a:spLocks noChangeArrowheads="1"/>
            </p:cNvSpPr>
            <p:nvPr/>
          </p:nvSpPr>
          <p:spPr bwMode="auto">
            <a:xfrm>
              <a:off x="2537" y="1499"/>
              <a:ext cx="411" cy="428"/>
            </a:xfrm>
            <a:prstGeom prst="ellipse">
              <a:avLst/>
            </a:prstGeom>
            <a:grpFill/>
            <a:ln w="7938">
              <a:noFill/>
              <a:round/>
              <a:headEnd/>
              <a:tailEnd/>
            </a:ln>
            <a:effectLst/>
            <a:sp3d>
              <a:bevelT w="139700" h="139700"/>
            </a:sp3d>
          </p:spPr>
          <p:txBody>
            <a:bodyPr/>
            <a:lstStyle/>
            <a:p>
              <a:pPr>
                <a:defRPr/>
              </a:pPr>
              <a:endParaRPr lang="en-GB"/>
            </a:p>
          </p:txBody>
        </p:sp>
        <p:sp>
          <p:nvSpPr>
            <p:cNvPr id="7" name="Oval 5"/>
            <p:cNvSpPr>
              <a:spLocks noChangeArrowheads="1"/>
            </p:cNvSpPr>
            <p:nvPr/>
          </p:nvSpPr>
          <p:spPr bwMode="auto">
            <a:xfrm>
              <a:off x="2873" y="1460"/>
              <a:ext cx="336" cy="350"/>
            </a:xfrm>
            <a:prstGeom prst="ellipse">
              <a:avLst/>
            </a:prstGeom>
            <a:grpFill/>
            <a:ln w="7938">
              <a:noFill/>
              <a:round/>
              <a:headEnd/>
              <a:tailEnd/>
            </a:ln>
            <a:effectLst/>
            <a:sp3d>
              <a:bevelT w="139700" h="139700"/>
            </a:sp3d>
          </p:spPr>
          <p:txBody>
            <a:bodyPr/>
            <a:lstStyle/>
            <a:p>
              <a:pPr>
                <a:defRPr/>
              </a:pPr>
              <a:endParaRPr lang="en-GB"/>
            </a:p>
          </p:txBody>
        </p:sp>
        <p:sp>
          <p:nvSpPr>
            <p:cNvPr id="8" name="Oval 6"/>
            <p:cNvSpPr>
              <a:spLocks noChangeArrowheads="1"/>
            </p:cNvSpPr>
            <p:nvPr/>
          </p:nvSpPr>
          <p:spPr bwMode="auto">
            <a:xfrm>
              <a:off x="3172" y="1809"/>
              <a:ext cx="522" cy="545"/>
            </a:xfrm>
            <a:prstGeom prst="ellipse">
              <a:avLst/>
            </a:prstGeom>
            <a:grpFill/>
            <a:ln w="7938">
              <a:noFill/>
              <a:round/>
              <a:headEnd/>
              <a:tailEnd/>
            </a:ln>
            <a:effectLst/>
            <a:sp3d>
              <a:bevelT w="139700" h="139700"/>
            </a:sp3d>
          </p:spPr>
          <p:txBody>
            <a:bodyPr/>
            <a:lstStyle/>
            <a:p>
              <a:pPr>
                <a:defRPr/>
              </a:pPr>
              <a:endParaRPr lang="en-GB" dirty="0"/>
            </a:p>
          </p:txBody>
        </p:sp>
        <p:sp>
          <p:nvSpPr>
            <p:cNvPr id="9" name="Oval 7"/>
            <p:cNvSpPr>
              <a:spLocks noChangeArrowheads="1"/>
            </p:cNvSpPr>
            <p:nvPr/>
          </p:nvSpPr>
          <p:spPr bwMode="auto">
            <a:xfrm>
              <a:off x="2202" y="2041"/>
              <a:ext cx="597" cy="622"/>
            </a:xfrm>
            <a:prstGeom prst="ellipse">
              <a:avLst/>
            </a:prstGeom>
            <a:grpFill/>
            <a:ln w="7938">
              <a:noFill/>
              <a:round/>
              <a:headEnd/>
              <a:tailEnd/>
            </a:ln>
            <a:effectLst/>
            <a:sp3d>
              <a:bevelT w="139700" h="139700"/>
            </a:sp3d>
          </p:spPr>
          <p:txBody>
            <a:bodyPr/>
            <a:lstStyle/>
            <a:p>
              <a:pPr>
                <a:defRPr/>
              </a:pPr>
              <a:endParaRPr lang="en-GB"/>
            </a:p>
          </p:txBody>
        </p:sp>
        <p:sp>
          <p:nvSpPr>
            <p:cNvPr id="10" name="Oval 8"/>
            <p:cNvSpPr>
              <a:spLocks noChangeArrowheads="1"/>
            </p:cNvSpPr>
            <p:nvPr/>
          </p:nvSpPr>
          <p:spPr bwMode="auto">
            <a:xfrm>
              <a:off x="3022" y="2119"/>
              <a:ext cx="447" cy="465"/>
            </a:xfrm>
            <a:prstGeom prst="ellipse">
              <a:avLst/>
            </a:prstGeom>
            <a:grpFill/>
            <a:ln w="7938">
              <a:noFill/>
              <a:round/>
              <a:headEnd/>
              <a:tailEnd/>
            </a:ln>
            <a:effectLst/>
            <a:sp3d>
              <a:bevelT w="139700" h="139700"/>
            </a:sp3d>
          </p:spPr>
          <p:txBody>
            <a:bodyPr/>
            <a:lstStyle/>
            <a:p>
              <a:pPr>
                <a:defRPr/>
              </a:pPr>
              <a:endParaRPr lang="en-GB"/>
            </a:p>
          </p:txBody>
        </p:sp>
        <p:sp>
          <p:nvSpPr>
            <p:cNvPr id="11" name="Oval 9"/>
            <p:cNvSpPr>
              <a:spLocks noChangeArrowheads="1"/>
            </p:cNvSpPr>
            <p:nvPr/>
          </p:nvSpPr>
          <p:spPr bwMode="auto">
            <a:xfrm>
              <a:off x="2053" y="2158"/>
              <a:ext cx="335" cy="349"/>
            </a:xfrm>
            <a:prstGeom prst="ellipse">
              <a:avLst/>
            </a:prstGeom>
            <a:grpFill/>
            <a:ln w="7938">
              <a:noFill/>
              <a:round/>
              <a:headEnd/>
              <a:tailEnd/>
            </a:ln>
            <a:effectLst/>
            <a:sp3d>
              <a:bevelT w="139700" h="139700"/>
            </a:sp3d>
          </p:spPr>
          <p:txBody>
            <a:bodyPr/>
            <a:lstStyle/>
            <a:p>
              <a:pPr>
                <a:defRPr/>
              </a:pPr>
              <a:endParaRPr lang="en-GB"/>
            </a:p>
          </p:txBody>
        </p:sp>
        <p:sp>
          <p:nvSpPr>
            <p:cNvPr id="12" name="Oval 10"/>
            <p:cNvSpPr>
              <a:spLocks noChangeArrowheads="1"/>
            </p:cNvSpPr>
            <p:nvPr/>
          </p:nvSpPr>
          <p:spPr bwMode="auto">
            <a:xfrm>
              <a:off x="2015" y="1887"/>
              <a:ext cx="336" cy="349"/>
            </a:xfrm>
            <a:prstGeom prst="ellipse">
              <a:avLst/>
            </a:prstGeom>
            <a:grpFill/>
            <a:ln w="7938">
              <a:noFill/>
              <a:round/>
              <a:headEnd/>
              <a:tailEnd/>
            </a:ln>
            <a:effectLst/>
            <a:sp3d>
              <a:bevelT w="139700" h="139700"/>
            </a:sp3d>
          </p:spPr>
          <p:txBody>
            <a:bodyPr/>
            <a:lstStyle/>
            <a:p>
              <a:pPr>
                <a:defRPr/>
              </a:pPr>
              <a:endParaRPr lang="en-GB"/>
            </a:p>
          </p:txBody>
        </p:sp>
        <p:sp>
          <p:nvSpPr>
            <p:cNvPr id="13" name="Oval 11"/>
            <p:cNvSpPr>
              <a:spLocks noChangeArrowheads="1"/>
            </p:cNvSpPr>
            <p:nvPr/>
          </p:nvSpPr>
          <p:spPr bwMode="auto">
            <a:xfrm>
              <a:off x="2165" y="1577"/>
              <a:ext cx="523" cy="543"/>
            </a:xfrm>
            <a:prstGeom prst="ellipse">
              <a:avLst/>
            </a:prstGeom>
            <a:grpFill/>
            <a:ln w="7938">
              <a:noFill/>
              <a:round/>
              <a:headEnd/>
              <a:tailEnd/>
            </a:ln>
            <a:effectLst/>
            <a:sp3d>
              <a:bevelT w="139700" h="139700"/>
            </a:sp3d>
          </p:spPr>
          <p:txBody>
            <a:bodyPr/>
            <a:lstStyle/>
            <a:p>
              <a:pPr>
                <a:defRPr/>
              </a:pPr>
              <a:endParaRPr lang="en-GB"/>
            </a:p>
          </p:txBody>
        </p:sp>
        <p:sp>
          <p:nvSpPr>
            <p:cNvPr id="14" name="Oval 12"/>
            <p:cNvSpPr>
              <a:spLocks noChangeArrowheads="1"/>
            </p:cNvSpPr>
            <p:nvPr/>
          </p:nvSpPr>
          <p:spPr bwMode="auto">
            <a:xfrm>
              <a:off x="2613" y="2197"/>
              <a:ext cx="521" cy="544"/>
            </a:xfrm>
            <a:prstGeom prst="ellipse">
              <a:avLst/>
            </a:prstGeom>
            <a:grpFill/>
            <a:ln w="7938">
              <a:noFill/>
              <a:round/>
              <a:headEnd/>
              <a:tailEnd/>
            </a:ln>
            <a:effectLst/>
            <a:sp3d>
              <a:bevelT w="139700" h="139700"/>
            </a:sp3d>
          </p:spPr>
          <p:txBody>
            <a:bodyPr/>
            <a:lstStyle/>
            <a:p>
              <a:pPr>
                <a:defRPr/>
              </a:pPr>
              <a:endParaRPr lang="en-GB"/>
            </a:p>
          </p:txBody>
        </p:sp>
        <p:sp>
          <p:nvSpPr>
            <p:cNvPr id="15" name="Oval 13"/>
            <p:cNvSpPr>
              <a:spLocks noChangeArrowheads="1"/>
            </p:cNvSpPr>
            <p:nvPr/>
          </p:nvSpPr>
          <p:spPr bwMode="auto">
            <a:xfrm>
              <a:off x="3246" y="1615"/>
              <a:ext cx="410" cy="428"/>
            </a:xfrm>
            <a:prstGeom prst="ellipse">
              <a:avLst/>
            </a:prstGeom>
            <a:grpFill/>
            <a:ln w="7938">
              <a:noFill/>
              <a:round/>
              <a:headEnd/>
              <a:tailEnd/>
            </a:ln>
            <a:effectLst/>
            <a:sp3d>
              <a:bevelT w="139700" h="139700"/>
            </a:sp3d>
          </p:spPr>
          <p:txBody>
            <a:bodyPr/>
            <a:lstStyle/>
            <a:p>
              <a:pPr>
                <a:defRPr/>
              </a:pPr>
              <a:endParaRPr lang="en-GB"/>
            </a:p>
          </p:txBody>
        </p:sp>
        <p:sp>
          <p:nvSpPr>
            <p:cNvPr id="16" name="Oval 14"/>
            <p:cNvSpPr>
              <a:spLocks noChangeArrowheads="1"/>
            </p:cNvSpPr>
            <p:nvPr/>
          </p:nvSpPr>
          <p:spPr bwMode="auto">
            <a:xfrm>
              <a:off x="3133" y="1460"/>
              <a:ext cx="374" cy="388"/>
            </a:xfrm>
            <a:prstGeom prst="ellipse">
              <a:avLst/>
            </a:prstGeom>
            <a:grpFill/>
            <a:ln w="7938">
              <a:noFill/>
              <a:round/>
              <a:headEnd/>
              <a:tailEnd/>
            </a:ln>
            <a:effectLst/>
            <a:sp3d>
              <a:bevelT w="139700" h="139700"/>
            </a:sp3d>
          </p:spPr>
          <p:txBody>
            <a:bodyPr/>
            <a:lstStyle/>
            <a:p>
              <a:pPr>
                <a:defRPr/>
              </a:pPr>
              <a:endParaRPr lang="en-GB"/>
            </a:p>
          </p:txBody>
        </p:sp>
        <p:sp>
          <p:nvSpPr>
            <p:cNvPr id="17" name="Freeform 15"/>
            <p:cNvSpPr>
              <a:spLocks/>
            </p:cNvSpPr>
            <p:nvPr/>
          </p:nvSpPr>
          <p:spPr bwMode="auto">
            <a:xfrm>
              <a:off x="2152" y="1563"/>
              <a:ext cx="1447" cy="1011"/>
            </a:xfrm>
            <a:custGeom>
              <a:avLst/>
              <a:gdLst/>
              <a:ahLst/>
              <a:cxnLst>
                <a:cxn ang="0">
                  <a:pos x="447" y="103"/>
                </a:cxn>
                <a:cxn ang="0">
                  <a:pos x="507" y="29"/>
                </a:cxn>
                <a:cxn ang="0">
                  <a:pos x="777" y="34"/>
                </a:cxn>
                <a:cxn ang="0">
                  <a:pos x="968" y="0"/>
                </a:cxn>
                <a:cxn ang="0">
                  <a:pos x="1210" y="122"/>
                </a:cxn>
                <a:cxn ang="0">
                  <a:pos x="1331" y="88"/>
                </a:cxn>
                <a:cxn ang="0">
                  <a:pos x="1396" y="103"/>
                </a:cxn>
                <a:cxn ang="0">
                  <a:pos x="1410" y="402"/>
                </a:cxn>
                <a:cxn ang="0">
                  <a:pos x="1447" y="450"/>
                </a:cxn>
                <a:cxn ang="0">
                  <a:pos x="1336" y="683"/>
                </a:cxn>
                <a:cxn ang="0">
                  <a:pos x="1215" y="523"/>
                </a:cxn>
                <a:cxn ang="0">
                  <a:pos x="1182" y="606"/>
                </a:cxn>
                <a:cxn ang="0">
                  <a:pos x="1010" y="924"/>
                </a:cxn>
                <a:cxn ang="0">
                  <a:pos x="437" y="1011"/>
                </a:cxn>
                <a:cxn ang="0">
                  <a:pos x="140" y="949"/>
                </a:cxn>
                <a:cxn ang="0">
                  <a:pos x="46" y="751"/>
                </a:cxn>
                <a:cxn ang="0">
                  <a:pos x="46" y="547"/>
                </a:cxn>
                <a:cxn ang="0">
                  <a:pos x="0" y="378"/>
                </a:cxn>
                <a:cxn ang="0">
                  <a:pos x="447" y="103"/>
                </a:cxn>
              </a:cxnLst>
              <a:rect l="0" t="0" r="r" b="b"/>
              <a:pathLst>
                <a:path w="1447" h="1011">
                  <a:moveTo>
                    <a:pt x="447" y="103"/>
                  </a:moveTo>
                  <a:lnTo>
                    <a:pt x="507" y="29"/>
                  </a:lnTo>
                  <a:lnTo>
                    <a:pt x="777" y="34"/>
                  </a:lnTo>
                  <a:lnTo>
                    <a:pt x="968" y="0"/>
                  </a:lnTo>
                  <a:lnTo>
                    <a:pt x="1210" y="122"/>
                  </a:lnTo>
                  <a:lnTo>
                    <a:pt x="1331" y="88"/>
                  </a:lnTo>
                  <a:lnTo>
                    <a:pt x="1396" y="103"/>
                  </a:lnTo>
                  <a:lnTo>
                    <a:pt x="1410" y="402"/>
                  </a:lnTo>
                  <a:lnTo>
                    <a:pt x="1447" y="450"/>
                  </a:lnTo>
                  <a:lnTo>
                    <a:pt x="1336" y="683"/>
                  </a:lnTo>
                  <a:lnTo>
                    <a:pt x="1215" y="523"/>
                  </a:lnTo>
                  <a:lnTo>
                    <a:pt x="1182" y="606"/>
                  </a:lnTo>
                  <a:lnTo>
                    <a:pt x="1010" y="924"/>
                  </a:lnTo>
                  <a:lnTo>
                    <a:pt x="437" y="1011"/>
                  </a:lnTo>
                  <a:lnTo>
                    <a:pt x="140" y="949"/>
                  </a:lnTo>
                  <a:lnTo>
                    <a:pt x="46" y="751"/>
                  </a:lnTo>
                  <a:lnTo>
                    <a:pt x="46" y="547"/>
                  </a:lnTo>
                  <a:lnTo>
                    <a:pt x="0" y="378"/>
                  </a:lnTo>
                  <a:lnTo>
                    <a:pt x="447" y="10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ffectLst/>
            <a:sp3d>
              <a:bevelT w="139700" h="139700"/>
            </a:sp3d>
          </p:spPr>
          <p:txBody>
            <a:bodyPr/>
            <a:lstStyle/>
            <a:p>
              <a:pPr>
                <a:defRPr/>
              </a:pPr>
              <a:endParaRPr lang="en-GB"/>
            </a:p>
          </p:txBody>
        </p:sp>
      </p:grpSp>
      <p:sp>
        <p:nvSpPr>
          <p:cNvPr id="18" name="Text Box 16"/>
          <p:cNvSpPr txBox="1">
            <a:spLocks noChangeArrowheads="1"/>
          </p:cNvSpPr>
          <p:nvPr/>
        </p:nvSpPr>
        <p:spPr bwMode="auto">
          <a:xfrm>
            <a:off x="5010206" y="2950196"/>
            <a:ext cx="210827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0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0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GB" sz="2400" b="1" dirty="0">
                <a:solidFill>
                  <a:schemeClr val="bg1"/>
                </a:solidFill>
                <a:latin typeface="+mn-lt"/>
                <a:cs typeface="Arial" charset="0"/>
              </a:rPr>
              <a:t>Consolidate</a:t>
            </a:r>
          </a:p>
          <a:p>
            <a:pPr algn="ctr" eaLnBrk="1" hangingPunct="1">
              <a:spcBef>
                <a:spcPct val="0"/>
              </a:spcBef>
            </a:pPr>
            <a:r>
              <a:rPr lang="en-GB" sz="2400" b="1" dirty="0">
                <a:solidFill>
                  <a:schemeClr val="bg1"/>
                </a:solidFill>
                <a:latin typeface="+mn-lt"/>
                <a:cs typeface="Arial" charset="0"/>
              </a:rPr>
              <a:t>learning</a:t>
            </a:r>
          </a:p>
        </p:txBody>
      </p:sp>
      <p:sp>
        <p:nvSpPr>
          <p:cNvPr id="72" name="Text Box 71"/>
          <p:cNvSpPr txBox="1">
            <a:spLocks noChangeArrowheads="1"/>
          </p:cNvSpPr>
          <p:nvPr/>
        </p:nvSpPr>
        <p:spPr bwMode="auto">
          <a:xfrm>
            <a:off x="1943353" y="5087021"/>
            <a:ext cx="1228221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0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0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GB" sz="2000" b="1" dirty="0">
                <a:solidFill>
                  <a:srgbClr val="002142"/>
                </a:solidFill>
                <a:latin typeface="+mn-lt"/>
                <a:cs typeface="Arial" charset="0"/>
              </a:rPr>
              <a:t>Further</a:t>
            </a:r>
          </a:p>
          <a:p>
            <a:pPr algn="ctr" eaLnBrk="1" hangingPunct="1">
              <a:spcBef>
                <a:spcPct val="0"/>
              </a:spcBef>
            </a:pPr>
            <a:r>
              <a:rPr lang="en-GB" sz="2000" b="1" dirty="0">
                <a:solidFill>
                  <a:srgbClr val="002142"/>
                </a:solidFill>
                <a:latin typeface="+mn-lt"/>
                <a:cs typeface="Arial" charset="0"/>
              </a:rPr>
              <a:t>reading</a:t>
            </a:r>
          </a:p>
        </p:txBody>
      </p:sp>
      <p:sp>
        <p:nvSpPr>
          <p:cNvPr id="73" name="Text Box 72"/>
          <p:cNvSpPr txBox="1">
            <a:spLocks noChangeArrowheads="1"/>
          </p:cNvSpPr>
          <p:nvPr/>
        </p:nvSpPr>
        <p:spPr bwMode="auto">
          <a:xfrm>
            <a:off x="8651279" y="3267962"/>
            <a:ext cx="1268297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0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0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GB" sz="2000" b="1" dirty="0">
                <a:solidFill>
                  <a:srgbClr val="002142"/>
                </a:solidFill>
                <a:latin typeface="+mn-lt"/>
                <a:cs typeface="Arial" charset="0"/>
              </a:rPr>
              <a:t>Support</a:t>
            </a:r>
          </a:p>
          <a:p>
            <a:pPr algn="ctr" eaLnBrk="1" hangingPunct="1">
              <a:spcBef>
                <a:spcPct val="0"/>
              </a:spcBef>
            </a:pPr>
            <a:r>
              <a:rPr lang="en-GB" sz="2000" b="1" dirty="0">
                <a:solidFill>
                  <a:srgbClr val="002142"/>
                </a:solidFill>
                <a:latin typeface="+mn-lt"/>
                <a:cs typeface="Arial" charset="0"/>
              </a:rPr>
              <a:t>from </a:t>
            </a:r>
            <a:br>
              <a:rPr lang="en-GB" sz="2000" b="1" dirty="0">
                <a:solidFill>
                  <a:srgbClr val="002142"/>
                </a:solidFill>
                <a:latin typeface="+mn-lt"/>
                <a:cs typeface="Arial" charset="0"/>
              </a:rPr>
            </a:br>
            <a:r>
              <a:rPr lang="en-GB" sz="2000" b="1" dirty="0">
                <a:solidFill>
                  <a:srgbClr val="002142"/>
                </a:solidFill>
                <a:latin typeface="+mn-lt"/>
                <a:cs typeface="Arial" charset="0"/>
              </a:rPr>
              <a:t>QA</a:t>
            </a:r>
          </a:p>
        </p:txBody>
      </p:sp>
      <p:sp>
        <p:nvSpPr>
          <p:cNvPr id="74" name="Text Box 73"/>
          <p:cNvSpPr txBox="1">
            <a:spLocks noChangeArrowheads="1"/>
          </p:cNvSpPr>
          <p:nvPr/>
        </p:nvSpPr>
        <p:spPr bwMode="auto">
          <a:xfrm>
            <a:off x="8961785" y="859561"/>
            <a:ext cx="1260281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0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0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GB" sz="2000" b="1" dirty="0">
                <a:solidFill>
                  <a:srgbClr val="002142"/>
                </a:solidFill>
                <a:latin typeface="+mn-lt"/>
                <a:cs typeface="Arial" charset="0"/>
              </a:rPr>
              <a:t>Doing it</a:t>
            </a:r>
          </a:p>
          <a:p>
            <a:pPr algn="ctr" eaLnBrk="1" hangingPunct="1">
              <a:spcBef>
                <a:spcPct val="0"/>
              </a:spcBef>
            </a:pPr>
            <a:r>
              <a:rPr lang="en-GB" sz="2000" b="1" dirty="0">
                <a:solidFill>
                  <a:srgbClr val="002142"/>
                </a:solidFill>
                <a:latin typeface="+mn-lt"/>
                <a:cs typeface="Arial" charset="0"/>
              </a:rPr>
              <a:t>for real</a:t>
            </a:r>
          </a:p>
        </p:txBody>
      </p:sp>
      <p:sp>
        <p:nvSpPr>
          <p:cNvPr id="98" name="Text Box 97"/>
          <p:cNvSpPr txBox="1">
            <a:spLocks noChangeArrowheads="1"/>
          </p:cNvSpPr>
          <p:nvPr/>
        </p:nvSpPr>
        <p:spPr bwMode="auto">
          <a:xfrm>
            <a:off x="4190063" y="984921"/>
            <a:ext cx="1309975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0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0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GB" sz="2000" b="1" dirty="0">
                <a:solidFill>
                  <a:srgbClr val="002142"/>
                </a:solidFill>
                <a:latin typeface="+mn-lt"/>
                <a:cs typeface="Arial" charset="0"/>
              </a:rPr>
              <a:t>Course</a:t>
            </a:r>
          </a:p>
          <a:p>
            <a:pPr algn="ctr" eaLnBrk="1" hangingPunct="1">
              <a:spcBef>
                <a:spcPct val="0"/>
              </a:spcBef>
            </a:pPr>
            <a:r>
              <a:rPr lang="en-GB" sz="2000" b="1" dirty="0">
                <a:solidFill>
                  <a:srgbClr val="002142"/>
                </a:solidFill>
                <a:latin typeface="+mn-lt"/>
                <a:cs typeface="Arial" charset="0"/>
              </a:rPr>
              <a:t>material</a:t>
            </a:r>
          </a:p>
        </p:txBody>
      </p:sp>
      <p:sp>
        <p:nvSpPr>
          <p:cNvPr id="167" name="AutoShape 173"/>
          <p:cNvSpPr>
            <a:spLocks noChangeArrowheads="1"/>
          </p:cNvSpPr>
          <p:nvPr/>
        </p:nvSpPr>
        <p:spPr bwMode="auto">
          <a:xfrm flipH="1">
            <a:off x="3761688" y="3364731"/>
            <a:ext cx="685800" cy="685800"/>
          </a:xfrm>
          <a:prstGeom prst="leftArrow">
            <a:avLst>
              <a:gd name="adj1" fmla="val 42593"/>
              <a:gd name="adj2" fmla="val 34028"/>
            </a:avLst>
          </a:prstGeom>
          <a:solidFill>
            <a:schemeClr val="accent5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GB"/>
          </a:p>
        </p:txBody>
      </p:sp>
      <p:sp>
        <p:nvSpPr>
          <p:cNvPr id="168" name="AutoShape 174"/>
          <p:cNvSpPr>
            <a:spLocks noChangeArrowheads="1"/>
          </p:cNvSpPr>
          <p:nvPr/>
        </p:nvSpPr>
        <p:spPr bwMode="auto">
          <a:xfrm>
            <a:off x="7467517" y="3349541"/>
            <a:ext cx="685800" cy="685800"/>
          </a:xfrm>
          <a:prstGeom prst="leftArrow">
            <a:avLst>
              <a:gd name="adj1" fmla="val 42593"/>
              <a:gd name="adj2" fmla="val 34028"/>
            </a:avLst>
          </a:prstGeom>
          <a:solidFill>
            <a:schemeClr val="accent5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GB"/>
          </a:p>
        </p:txBody>
      </p:sp>
      <p:sp>
        <p:nvSpPr>
          <p:cNvPr id="183" name="AutoShape 190"/>
          <p:cNvSpPr>
            <a:spLocks noChangeArrowheads="1"/>
          </p:cNvSpPr>
          <p:nvPr/>
        </p:nvSpPr>
        <p:spPr bwMode="auto">
          <a:xfrm rot="5400000">
            <a:off x="5783072" y="4437780"/>
            <a:ext cx="685800" cy="685800"/>
          </a:xfrm>
          <a:prstGeom prst="leftArrow">
            <a:avLst>
              <a:gd name="adj1" fmla="val 42593"/>
              <a:gd name="adj2" fmla="val 34028"/>
            </a:avLst>
          </a:prstGeom>
          <a:solidFill>
            <a:schemeClr val="accent5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GB"/>
          </a:p>
        </p:txBody>
      </p:sp>
      <p:sp>
        <p:nvSpPr>
          <p:cNvPr id="185" name="AutoShape 192"/>
          <p:cNvSpPr>
            <a:spLocks noChangeArrowheads="1"/>
          </p:cNvSpPr>
          <p:nvPr/>
        </p:nvSpPr>
        <p:spPr bwMode="auto">
          <a:xfrm rot="13404375" flipV="1">
            <a:off x="4260472" y="1929208"/>
            <a:ext cx="685800" cy="685800"/>
          </a:xfrm>
          <a:prstGeom prst="leftArrow">
            <a:avLst>
              <a:gd name="adj1" fmla="val 42593"/>
              <a:gd name="adj2" fmla="val 34028"/>
            </a:avLst>
          </a:prstGeom>
          <a:solidFill>
            <a:schemeClr val="accent5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GB" dirty="0"/>
          </a:p>
        </p:txBody>
      </p:sp>
      <p:pic>
        <p:nvPicPr>
          <p:cNvPr id="186" name="Picture 185"/>
          <p:cNvPicPr>
            <a:picLocks noChangeAspect="1"/>
          </p:cNvPicPr>
          <p:nvPr/>
        </p:nvPicPr>
        <p:blipFill>
          <a:blip r:embed="rId7" cstate="email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5900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21438" y="1042937"/>
            <a:ext cx="2056377" cy="1365454"/>
          </a:xfrm>
          <a:prstGeom prst="rect">
            <a:avLst/>
          </a:prstGeom>
        </p:spPr>
      </p:pic>
      <p:sp>
        <p:nvSpPr>
          <p:cNvPr id="184" name="AutoShape 191"/>
          <p:cNvSpPr>
            <a:spLocks noChangeArrowheads="1"/>
          </p:cNvSpPr>
          <p:nvPr/>
        </p:nvSpPr>
        <p:spPr bwMode="auto">
          <a:xfrm rot="18362813" flipV="1">
            <a:off x="6956467" y="1852241"/>
            <a:ext cx="685800" cy="685800"/>
          </a:xfrm>
          <a:prstGeom prst="leftArrow">
            <a:avLst>
              <a:gd name="adj1" fmla="val 42593"/>
              <a:gd name="adj2" fmla="val 34028"/>
            </a:avLst>
          </a:prstGeom>
          <a:solidFill>
            <a:schemeClr val="accent5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GB"/>
          </a:p>
        </p:txBody>
      </p:sp>
      <p:pic>
        <p:nvPicPr>
          <p:cNvPr id="188" name="Picture 187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28403" y="3317576"/>
            <a:ext cx="1395958" cy="1769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8625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98ADEC-EC23-4953-B2C9-98F39566A1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dirty="0"/>
              <a:t>Help from QA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An ever-increasing range of courses</a:t>
            </a:r>
          </a:p>
          <a:p>
            <a:pPr marL="457196" lvl="1" indent="-285750"/>
            <a:r>
              <a:rPr lang="en-GB" dirty="0"/>
              <a:t>Vendor neutral skills</a:t>
            </a:r>
          </a:p>
          <a:p>
            <a:pPr marL="641341" lvl="4" indent="-285750"/>
            <a:r>
              <a:rPr lang="en-GB" dirty="0"/>
              <a:t>JavaScript</a:t>
            </a:r>
          </a:p>
          <a:p>
            <a:pPr marL="641341" lvl="4" indent="-285750"/>
            <a:r>
              <a:rPr lang="en-GB" dirty="0"/>
              <a:t>PHP</a:t>
            </a:r>
          </a:p>
          <a:p>
            <a:pPr marL="641341" lvl="4" indent="-285750"/>
            <a:r>
              <a:rPr lang="en-GB" dirty="0"/>
              <a:t>Agile</a:t>
            </a:r>
          </a:p>
          <a:p>
            <a:pPr lvl="1"/>
            <a:r>
              <a:rPr lang="en-GB" dirty="0"/>
              <a:t>Application development</a:t>
            </a:r>
          </a:p>
          <a:p>
            <a:pPr marL="457196" lvl="1" indent="-285750"/>
            <a:r>
              <a:rPr lang="en-GB" dirty="0"/>
              <a:t>C#</a:t>
            </a:r>
          </a:p>
          <a:p>
            <a:pPr marL="457196" lvl="1" indent="-285750"/>
            <a:r>
              <a:rPr lang="en-GB" dirty="0"/>
              <a:t>Python</a:t>
            </a:r>
          </a:p>
          <a:p>
            <a:pPr marL="457196" lvl="1" indent="-285750"/>
            <a:r>
              <a:rPr lang="en-GB" dirty="0"/>
              <a:t>Java</a:t>
            </a:r>
          </a:p>
          <a:p>
            <a:pPr lvl="1"/>
            <a:r>
              <a:rPr lang="en-GB" dirty="0"/>
              <a:t>DevOps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Website - </a:t>
            </a:r>
            <a:r>
              <a:rPr lang="en-GB" dirty="0">
                <a:hlinkClick r:id="rId3"/>
              </a:rPr>
              <a:t>www.qa.com</a:t>
            </a:r>
            <a:endParaRPr lang="en-GB" dirty="0"/>
          </a:p>
          <a:p>
            <a:pPr marL="457196" lvl="1" indent="-285750"/>
            <a:r>
              <a:rPr lang="en-GB" dirty="0"/>
              <a:t>Social networking</a:t>
            </a:r>
          </a:p>
          <a:p>
            <a:pPr marL="457196" lvl="1" indent="-285750"/>
            <a:r>
              <a:rPr lang="en-GB" dirty="0"/>
              <a:t>Blog - </a:t>
            </a:r>
            <a:r>
              <a:rPr lang="en-GB" u="sng" dirty="0">
                <a:hlinkClick r:id="rId4"/>
              </a:rPr>
              <a:t>http://www.qa.com/blogs</a:t>
            </a:r>
            <a:endParaRPr lang="en-GB" u="sng" dirty="0"/>
          </a:p>
          <a:p>
            <a:endParaRPr lang="en-GB" dirty="0"/>
          </a:p>
        </p:txBody>
      </p:sp>
      <p:sp>
        <p:nvSpPr>
          <p:cNvPr id="5" name="Freeform 2" descr="Recycled paper"/>
          <p:cNvSpPr>
            <a:spLocks/>
          </p:cNvSpPr>
          <p:nvPr/>
        </p:nvSpPr>
        <p:spPr bwMode="auto">
          <a:xfrm>
            <a:off x="6653214" y="2841576"/>
            <a:ext cx="2471737" cy="3585023"/>
          </a:xfrm>
          <a:custGeom>
            <a:avLst/>
            <a:gdLst>
              <a:gd name="T0" fmla="*/ 138607795 w 1230"/>
              <a:gd name="T1" fmla="*/ 90725625 h 1784"/>
              <a:gd name="T2" fmla="*/ 40322496 w 1230"/>
              <a:gd name="T3" fmla="*/ 463708822 h 1784"/>
              <a:gd name="T4" fmla="*/ 0 w 1230"/>
              <a:gd name="T5" fmla="*/ 582155339 h 1784"/>
              <a:gd name="T6" fmla="*/ 57962802 w 1230"/>
              <a:gd name="T7" fmla="*/ 758567816 h 1784"/>
              <a:gd name="T8" fmla="*/ 98285286 w 1230"/>
              <a:gd name="T9" fmla="*/ 877014532 h 1784"/>
              <a:gd name="T10" fmla="*/ 118446553 w 1230"/>
              <a:gd name="T11" fmla="*/ 934978903 h 1784"/>
              <a:gd name="T12" fmla="*/ 0 w 1230"/>
              <a:gd name="T13" fmla="*/ 1464211571 h 1784"/>
              <a:gd name="T14" fmla="*/ 156249675 w 1230"/>
              <a:gd name="T15" fmla="*/ 1915319020 h 1784"/>
              <a:gd name="T16" fmla="*/ 216733451 w 1230"/>
              <a:gd name="T17" fmla="*/ 2091729909 h 1784"/>
              <a:gd name="T18" fmla="*/ 236894693 w 1230"/>
              <a:gd name="T19" fmla="*/ 2147483647 h 1784"/>
              <a:gd name="T20" fmla="*/ 236894693 w 1230"/>
              <a:gd name="T21" fmla="*/ 2147483647 h 1784"/>
              <a:gd name="T22" fmla="*/ 294857470 w 1230"/>
              <a:gd name="T23" fmla="*/ 2147483647 h 1784"/>
              <a:gd name="T24" fmla="*/ 372983076 w 1230"/>
              <a:gd name="T25" fmla="*/ 2147483647 h 1784"/>
              <a:gd name="T26" fmla="*/ 607356820 w 1230"/>
              <a:gd name="T27" fmla="*/ 2147483647 h 1784"/>
              <a:gd name="T28" fmla="*/ 1726306346 w 1230"/>
              <a:gd name="T29" fmla="*/ 2147483647 h 1784"/>
              <a:gd name="T30" fmla="*/ 2147483647 w 1230"/>
              <a:gd name="T31" fmla="*/ 2147483647 h 1784"/>
              <a:gd name="T32" fmla="*/ 2147483647 w 1230"/>
              <a:gd name="T33" fmla="*/ 2147483647 h 1784"/>
              <a:gd name="T34" fmla="*/ 2147483647 w 1230"/>
              <a:gd name="T35" fmla="*/ 2147483647 h 1784"/>
              <a:gd name="T36" fmla="*/ 2147483647 w 1230"/>
              <a:gd name="T37" fmla="*/ 120967517 h 1784"/>
              <a:gd name="T38" fmla="*/ 2147483647 w 1230"/>
              <a:gd name="T39" fmla="*/ 0 h 1784"/>
              <a:gd name="T40" fmla="*/ 138607795 w 1230"/>
              <a:gd name="T41" fmla="*/ 90725625 h 1784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w 1230"/>
              <a:gd name="T64" fmla="*/ 0 h 1784"/>
              <a:gd name="T65" fmla="*/ 1230 w 1230"/>
              <a:gd name="T66" fmla="*/ 1784 h 1784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T63" t="T64" r="T65" b="T66"/>
            <a:pathLst>
              <a:path w="1230" h="1784">
                <a:moveTo>
                  <a:pt x="55" y="36"/>
                </a:moveTo>
                <a:cubicBezTo>
                  <a:pt x="46" y="156"/>
                  <a:pt x="66" y="110"/>
                  <a:pt x="16" y="184"/>
                </a:cubicBezTo>
                <a:cubicBezTo>
                  <a:pt x="7" y="198"/>
                  <a:pt x="0" y="231"/>
                  <a:pt x="0" y="231"/>
                </a:cubicBezTo>
                <a:cubicBezTo>
                  <a:pt x="8" y="254"/>
                  <a:pt x="15" y="278"/>
                  <a:pt x="23" y="301"/>
                </a:cubicBezTo>
                <a:cubicBezTo>
                  <a:pt x="28" y="317"/>
                  <a:pt x="34" y="332"/>
                  <a:pt x="39" y="348"/>
                </a:cubicBezTo>
                <a:cubicBezTo>
                  <a:pt x="42" y="356"/>
                  <a:pt x="47" y="371"/>
                  <a:pt x="47" y="371"/>
                </a:cubicBezTo>
                <a:cubicBezTo>
                  <a:pt x="38" y="444"/>
                  <a:pt x="15" y="510"/>
                  <a:pt x="0" y="581"/>
                </a:cubicBezTo>
                <a:cubicBezTo>
                  <a:pt x="10" y="650"/>
                  <a:pt x="23" y="702"/>
                  <a:pt x="62" y="760"/>
                </a:cubicBezTo>
                <a:cubicBezTo>
                  <a:pt x="76" y="780"/>
                  <a:pt x="78" y="807"/>
                  <a:pt x="86" y="830"/>
                </a:cubicBezTo>
                <a:cubicBezTo>
                  <a:pt x="89" y="838"/>
                  <a:pt x="94" y="854"/>
                  <a:pt x="94" y="854"/>
                </a:cubicBezTo>
                <a:cubicBezTo>
                  <a:pt x="77" y="1080"/>
                  <a:pt x="81" y="980"/>
                  <a:pt x="94" y="1360"/>
                </a:cubicBezTo>
                <a:cubicBezTo>
                  <a:pt x="95" y="1395"/>
                  <a:pt x="117" y="1461"/>
                  <a:pt x="117" y="1461"/>
                </a:cubicBezTo>
                <a:cubicBezTo>
                  <a:pt x="112" y="1530"/>
                  <a:pt x="79" y="1662"/>
                  <a:pt x="148" y="1710"/>
                </a:cubicBezTo>
                <a:cubicBezTo>
                  <a:pt x="163" y="1754"/>
                  <a:pt x="199" y="1756"/>
                  <a:pt x="241" y="1764"/>
                </a:cubicBezTo>
                <a:cubicBezTo>
                  <a:pt x="396" y="1755"/>
                  <a:pt x="525" y="1752"/>
                  <a:pt x="685" y="1757"/>
                </a:cubicBezTo>
                <a:cubicBezTo>
                  <a:pt x="788" y="1767"/>
                  <a:pt x="881" y="1784"/>
                  <a:pt x="981" y="1749"/>
                </a:cubicBezTo>
                <a:cubicBezTo>
                  <a:pt x="1046" y="1752"/>
                  <a:pt x="1110" y="1753"/>
                  <a:pt x="1175" y="1757"/>
                </a:cubicBezTo>
                <a:cubicBezTo>
                  <a:pt x="1193" y="1758"/>
                  <a:pt x="1230" y="1757"/>
                  <a:pt x="1230" y="1757"/>
                </a:cubicBezTo>
                <a:lnTo>
                  <a:pt x="1025" y="48"/>
                </a:lnTo>
                <a:lnTo>
                  <a:pt x="881" y="0"/>
                </a:lnTo>
                <a:lnTo>
                  <a:pt x="55" y="36"/>
                </a:lnTo>
                <a:close/>
              </a:path>
            </a:pathLst>
          </a:custGeom>
          <a:blipFill dpi="0" rotWithShape="0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cs typeface="Arial" charset="0"/>
            </a:endParaRPr>
          </a:p>
        </p:txBody>
      </p:sp>
      <p:sp>
        <p:nvSpPr>
          <p:cNvPr id="20" name="Text Box 29"/>
          <p:cNvSpPr txBox="1">
            <a:spLocks noChangeArrowheads="1"/>
          </p:cNvSpPr>
          <p:nvPr/>
        </p:nvSpPr>
        <p:spPr bwMode="auto">
          <a:xfrm>
            <a:off x="7171246" y="3429000"/>
            <a:ext cx="1175322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29210" h="16510"/>
              <a:contourClr>
                <a:schemeClr val="accent4">
                  <a:alpha val="95000"/>
                </a:schemeClr>
              </a:contourClr>
            </a:sp3d>
          </a:bodyPr>
          <a:lstStyle/>
          <a:p>
            <a:pPr eaLnBrk="1" hangingPunct="1">
              <a:spcBef>
                <a:spcPct val="0"/>
              </a:spcBef>
              <a:defRPr/>
            </a:pPr>
            <a:r>
              <a:rPr lang="en-GB" sz="4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ea typeface="Malgun Gothic" pitchFamily="34" charset="-127"/>
                <a:cs typeface="Aharoni" pitchFamily="2" charset="-79"/>
              </a:rPr>
              <a:t>QA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1B12BA8-9E73-8D41-AE6E-0B23162D9F01}"/>
              </a:ext>
            </a:extLst>
          </p:cNvPr>
          <p:cNvPicPr>
            <a:picLocks noGrp="1" noChangeAspect="1"/>
          </p:cNvPicPr>
          <p:nvPr>
            <p:ph sz="quarter" idx="4294967295"/>
          </p:nvPr>
        </p:nvPicPr>
        <p:blipFill rotWithShape="1">
          <a:blip r:embed="rId6" cstate="email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2861" b="66062"/>
          <a:stretch/>
        </p:blipFill>
        <p:spPr>
          <a:xfrm>
            <a:off x="6977316" y="2135688"/>
            <a:ext cx="2566734" cy="1241322"/>
          </a:xfrm>
          <a:prstGeom prst="rect">
            <a:avLst/>
          </a:prstGeom>
        </p:spPr>
      </p:pic>
      <p:pic>
        <p:nvPicPr>
          <p:cNvPr id="2" name="Content Placeholder 7">
            <a:extLst>
              <a:ext uri="{FF2B5EF4-FFF2-40B4-BE49-F238E27FC236}">
                <a16:creationId xmlns:a16="http://schemas.microsoft.com/office/drawing/2014/main" id="{67161175-4476-A947-F2C6-FE4806B6DE24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email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0489" t="31671"/>
          <a:stretch/>
        </p:blipFill>
        <p:spPr>
          <a:xfrm>
            <a:off x="8985631" y="4005372"/>
            <a:ext cx="1314704" cy="2499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9253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BAA633C-5307-40CA-BA17-C4531D8DE4F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dirty="0"/>
              <a:t>USB and evaluation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In closing…</a:t>
            </a:r>
          </a:p>
        </p:txBody>
      </p:sp>
      <p:sp>
        <p:nvSpPr>
          <p:cNvPr id="5" name="Rectangle 10"/>
          <p:cNvSpPr>
            <a:spLocks noChangeArrowheads="1"/>
          </p:cNvSpPr>
          <p:nvPr/>
        </p:nvSpPr>
        <p:spPr bwMode="auto">
          <a:xfrm>
            <a:off x="2785029" y="2024159"/>
            <a:ext cx="2614739" cy="920765"/>
          </a:xfrm>
          <a:prstGeom prst="rect">
            <a:avLst/>
          </a:prstGeom>
          <a:solidFill>
            <a:schemeClr val="accent6"/>
          </a:solidFill>
          <a:ln>
            <a:headEnd/>
            <a:tailEnd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lIns="90488" tIns="44450" rIns="90488" bIns="44450">
            <a:spAutoFit/>
          </a:bodyPr>
          <a:lstStyle/>
          <a:p>
            <a:pPr defTabSz="739775">
              <a:tabLst>
                <a:tab pos="90488" algn="l"/>
                <a:tab pos="198438" algn="l"/>
                <a:tab pos="287338" algn="l"/>
              </a:tabLst>
              <a:defRPr/>
            </a:pPr>
            <a:r>
              <a:rPr lang="en-US" sz="1800" b="1" dirty="0">
                <a:solidFill>
                  <a:schemeClr val="bg1"/>
                </a:solidFill>
              </a:rPr>
              <a:t>Remember to make </a:t>
            </a:r>
            <a:br>
              <a:rPr lang="en-US" sz="1800" b="1" dirty="0">
                <a:solidFill>
                  <a:schemeClr val="bg1"/>
                </a:solidFill>
              </a:rPr>
            </a:br>
            <a:r>
              <a:rPr lang="en-US" sz="1800" b="1" dirty="0">
                <a:solidFill>
                  <a:schemeClr val="bg1"/>
                </a:solidFill>
              </a:rPr>
              <a:t>a </a:t>
            </a:r>
            <a:r>
              <a:rPr lang="en-US" b="1" dirty="0">
                <a:solidFill>
                  <a:schemeClr val="bg1"/>
                </a:solidFill>
              </a:rPr>
              <a:t>c</a:t>
            </a:r>
            <a:r>
              <a:rPr lang="en-US" sz="1800" b="1" dirty="0">
                <a:solidFill>
                  <a:schemeClr val="bg1"/>
                </a:solidFill>
              </a:rPr>
              <a:t>opy of your work </a:t>
            </a:r>
            <a:br>
              <a:rPr lang="en-US" sz="1800" b="1" dirty="0">
                <a:solidFill>
                  <a:schemeClr val="bg1"/>
                </a:solidFill>
              </a:rPr>
            </a:br>
            <a:r>
              <a:rPr lang="en-US" sz="1800" b="1" dirty="0">
                <a:solidFill>
                  <a:schemeClr val="bg1"/>
                </a:solidFill>
              </a:rPr>
              <a:t>to take away!</a:t>
            </a:r>
          </a:p>
        </p:txBody>
      </p:sp>
      <p:sp>
        <p:nvSpPr>
          <p:cNvPr id="6" name="Rectangle 11"/>
          <p:cNvSpPr>
            <a:spLocks noChangeArrowheads="1"/>
          </p:cNvSpPr>
          <p:nvPr/>
        </p:nvSpPr>
        <p:spPr bwMode="auto">
          <a:xfrm>
            <a:off x="6424113" y="2024160"/>
            <a:ext cx="2614739" cy="920765"/>
          </a:xfrm>
          <a:prstGeom prst="rect">
            <a:avLst/>
          </a:prstGeom>
          <a:solidFill>
            <a:schemeClr val="accent6"/>
          </a:solidFill>
          <a:ln>
            <a:headEnd/>
            <a:tailEnd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lIns="90488" tIns="44450" rIns="90488" bIns="44450">
            <a:spAutoFit/>
          </a:bodyPr>
          <a:lstStyle/>
          <a:p>
            <a:pPr defTabSz="739775">
              <a:defRPr/>
            </a:pPr>
            <a:r>
              <a:rPr lang="en-US" sz="1800" b="1" dirty="0">
                <a:solidFill>
                  <a:schemeClr val="bg1"/>
                </a:solidFill>
              </a:rPr>
              <a:t>Please complete your course evaluation.</a:t>
            </a:r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3" cstate="email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risscrossEtching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4176" y="1814775"/>
            <a:ext cx="1909814" cy="18950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2A8A910D-3877-4F08-B35B-B9725641B28F}"/>
              </a:ext>
            </a:extLst>
          </p:cNvPr>
          <p:cNvGrpSpPr/>
          <p:nvPr/>
        </p:nvGrpSpPr>
        <p:grpSpPr>
          <a:xfrm>
            <a:off x="9763308" y="1611922"/>
            <a:ext cx="1687777" cy="2206906"/>
            <a:chOff x="9763308" y="1611922"/>
            <a:chExt cx="1687777" cy="2206906"/>
          </a:xfrm>
        </p:grpSpPr>
        <p:pic>
          <p:nvPicPr>
            <p:cNvPr id="50" name="Picture 49"/>
            <p:cNvPicPr>
              <a:picLocks noChangeAspect="1"/>
            </p:cNvPicPr>
            <p:nvPr/>
          </p:nvPicPr>
          <p:blipFill>
            <a:blip r:embed="rId5" cstate="email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-25000"/>
                      </a14:imgEffect>
                      <a14:imgEffect>
                        <a14:colorTemperature colorTemp="5300"/>
                      </a14:imgEffect>
                      <a14:imgEffect>
                        <a14:saturation sat="2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763308" y="1611922"/>
              <a:ext cx="1687777" cy="2206906"/>
            </a:xfrm>
            <a:prstGeom prst="rect">
              <a:avLst/>
            </a:prstGeom>
          </p:spPr>
        </p:pic>
        <p:sp>
          <p:nvSpPr>
            <p:cNvPr id="51" name="Rectangle 11"/>
            <p:cNvSpPr>
              <a:spLocks noChangeArrowheads="1"/>
            </p:cNvSpPr>
            <p:nvPr/>
          </p:nvSpPr>
          <p:spPr bwMode="auto">
            <a:xfrm>
              <a:off x="10758353" y="1921806"/>
              <a:ext cx="421607" cy="459100"/>
            </a:xfrm>
            <a:prstGeom prst="rect">
              <a:avLst/>
            </a:prstGeom>
            <a:noFill/>
            <a:ln>
              <a:headEnd/>
              <a:tailEnd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square" lIns="90488" tIns="44450" rIns="90488" bIns="44450">
              <a:spAutoFit/>
            </a:bodyPr>
            <a:lstStyle/>
            <a:p>
              <a:pPr defTabSz="739775">
                <a:defRPr/>
              </a:pPr>
              <a:r>
                <a:rPr lang="en-US" sz="2400" b="1" dirty="0">
                  <a:solidFill>
                    <a:schemeClr val="accent1">
                      <a:lumMod val="25000"/>
                    </a:schemeClr>
                  </a:solidFill>
                  <a:sym typeface="Wingdings" panose="05000000000000000000" pitchFamily="2" charset="2"/>
                </a:rPr>
                <a:t></a:t>
              </a:r>
              <a:endParaRPr lang="en-US" sz="2400" b="1" dirty="0">
                <a:solidFill>
                  <a:schemeClr val="accent1">
                    <a:lumMod val="25000"/>
                  </a:schemeClr>
                </a:solidFill>
              </a:endParaRPr>
            </a:p>
          </p:txBody>
        </p:sp>
        <p:sp>
          <p:nvSpPr>
            <p:cNvPr id="52" name="Rectangle 11"/>
            <p:cNvSpPr>
              <a:spLocks noChangeArrowheads="1"/>
            </p:cNvSpPr>
            <p:nvPr/>
          </p:nvSpPr>
          <p:spPr bwMode="auto">
            <a:xfrm>
              <a:off x="10758354" y="2231690"/>
              <a:ext cx="421607" cy="459100"/>
            </a:xfrm>
            <a:prstGeom prst="rect">
              <a:avLst/>
            </a:prstGeom>
            <a:noFill/>
            <a:ln>
              <a:headEnd/>
              <a:tailEnd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square" lIns="90488" tIns="44450" rIns="90488" bIns="44450">
              <a:spAutoFit/>
            </a:bodyPr>
            <a:lstStyle/>
            <a:p>
              <a:pPr defTabSz="739775">
                <a:defRPr/>
              </a:pPr>
              <a:r>
                <a:rPr lang="en-US" sz="2400" b="1" dirty="0">
                  <a:solidFill>
                    <a:schemeClr val="accent1">
                      <a:lumMod val="25000"/>
                    </a:schemeClr>
                  </a:solidFill>
                  <a:sym typeface="Wingdings" panose="05000000000000000000" pitchFamily="2" charset="2"/>
                </a:rPr>
                <a:t></a:t>
              </a:r>
              <a:endParaRPr lang="en-US" sz="2400" b="1" dirty="0">
                <a:solidFill>
                  <a:schemeClr val="accent1">
                    <a:lumMod val="25000"/>
                  </a:schemeClr>
                </a:solidFill>
              </a:endParaRPr>
            </a:p>
          </p:txBody>
        </p:sp>
        <p:sp>
          <p:nvSpPr>
            <p:cNvPr id="53" name="Rectangle 11"/>
            <p:cNvSpPr>
              <a:spLocks noChangeArrowheads="1"/>
            </p:cNvSpPr>
            <p:nvPr/>
          </p:nvSpPr>
          <p:spPr bwMode="auto">
            <a:xfrm>
              <a:off x="10751510" y="2532729"/>
              <a:ext cx="435291" cy="459100"/>
            </a:xfrm>
            <a:prstGeom prst="rect">
              <a:avLst/>
            </a:prstGeom>
            <a:noFill/>
            <a:ln>
              <a:headEnd/>
              <a:tailEnd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square" lIns="90488" tIns="44450" rIns="90488" bIns="44450">
              <a:spAutoFit/>
            </a:bodyPr>
            <a:lstStyle/>
            <a:p>
              <a:pPr defTabSz="739775">
                <a:defRPr/>
              </a:pPr>
              <a:r>
                <a:rPr lang="en-US" sz="2400" b="1" dirty="0">
                  <a:solidFill>
                    <a:schemeClr val="accent1">
                      <a:lumMod val="25000"/>
                    </a:schemeClr>
                  </a:solidFill>
                  <a:sym typeface="Wingdings" panose="05000000000000000000" pitchFamily="2" charset="2"/>
                </a:rPr>
                <a:t></a:t>
              </a:r>
              <a:endParaRPr lang="en-US" sz="2400" b="1" dirty="0">
                <a:solidFill>
                  <a:schemeClr val="accent1">
                    <a:lumMod val="25000"/>
                  </a:schemeClr>
                </a:solidFill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7" cstate="email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59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2199" y="3429000"/>
            <a:ext cx="2833306" cy="311273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0210" y="5173140"/>
            <a:ext cx="5914510" cy="1384995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r>
              <a:rPr lang="en-GB" sz="2800" b="1" dirty="0">
                <a:latin typeface="+mn-lt"/>
                <a:cs typeface="Courier New" pitchFamily="49" charset="0"/>
              </a:rPr>
              <a:t>http://</a:t>
            </a:r>
            <a:r>
              <a:rPr lang="en-GB" sz="2800" b="1" dirty="0" err="1">
                <a:latin typeface="+mn-lt"/>
                <a:cs typeface="Courier New" pitchFamily="49" charset="0"/>
              </a:rPr>
              <a:t>evaluation.qa.com</a:t>
            </a:r>
            <a:endParaRPr lang="en-GB" sz="2800" b="1" dirty="0">
              <a:latin typeface="+mn-lt"/>
              <a:cs typeface="Courier New" pitchFamily="49" charset="0"/>
            </a:endParaRPr>
          </a:p>
          <a:p>
            <a:r>
              <a:rPr lang="en-GB" sz="2800" dirty="0">
                <a:latin typeface="+mn-lt"/>
                <a:cs typeface="Courier New" pitchFamily="49" charset="0"/>
              </a:rPr>
              <a:t>Course Code: QAJSFUND</a:t>
            </a:r>
            <a:endParaRPr lang="en-GB" sz="2800" b="1" dirty="0">
              <a:latin typeface="+mn-lt"/>
              <a:cs typeface="Courier New" pitchFamily="49" charset="0"/>
            </a:endParaRPr>
          </a:p>
          <a:p>
            <a:r>
              <a:rPr lang="en-GB" sz="2800" dirty="0">
                <a:latin typeface="+mn-lt"/>
                <a:cs typeface="Courier New" pitchFamily="49" charset="0"/>
              </a:rPr>
              <a:t>PIN:</a:t>
            </a:r>
            <a:endParaRPr lang="en-GB" sz="2800" b="1" dirty="0">
              <a:latin typeface="+mn-lt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088409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2" val="861ba5a240904b86632099fc56e12dead204a13"/>
</p:tagLst>
</file>

<file path=ppt/theme/theme1.xml><?xml version="1.0" encoding="utf-8"?>
<a:theme xmlns:a="http://schemas.openxmlformats.org/drawingml/2006/main" name="Master_Primary_Colors">
  <a:themeElements>
    <a:clrScheme name="QA Branding Custom Colour Set">
      <a:dk1>
        <a:srgbClr val="004050"/>
      </a:dk1>
      <a:lt1>
        <a:srgbClr val="FFFFFF"/>
      </a:lt1>
      <a:dk2>
        <a:srgbClr val="00EDB5"/>
      </a:dk2>
      <a:lt2>
        <a:srgbClr val="FFFFFF"/>
      </a:lt2>
      <a:accent1>
        <a:srgbClr val="004050"/>
      </a:accent1>
      <a:accent2>
        <a:srgbClr val="00EDB5"/>
      </a:accent2>
      <a:accent3>
        <a:srgbClr val="7F007D"/>
      </a:accent3>
      <a:accent4>
        <a:srgbClr val="FF004C"/>
      </a:accent4>
      <a:accent5>
        <a:srgbClr val="F8D237"/>
      </a:accent5>
      <a:accent6>
        <a:srgbClr val="F3612C"/>
      </a:accent6>
      <a:hlink>
        <a:srgbClr val="004050"/>
      </a:hlink>
      <a:folHlink>
        <a:srgbClr val="00EDB5"/>
      </a:folHlink>
    </a:clrScheme>
    <a:fontScheme name="QA Brand Fonts 2019">
      <a:majorFont>
        <a:latin typeface="Krana Fat B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vert="horz" lIns="0" tIns="0" rIns="0" bIns="0" rtlCol="0" anchor="t" anchorCtr="0">
        <a:normAutofit/>
      </a:bodyPr>
      <a:lstStyle>
        <a:defPPr algn="l"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Trainer Slidedeck Template DRAFT v0.1" id="{7AC1CA74-4441-42CA-9897-72DF6ED83A1A}" vid="{6017FA94-E546-4DB4-BF25-6AABB84AA04E}"/>
    </a:ext>
  </a:extLst>
</a:theme>
</file>

<file path=ppt/theme/theme2.xml><?xml version="1.0" encoding="utf-8"?>
<a:theme xmlns:a="http://schemas.openxmlformats.org/drawingml/2006/main" name="Master_Red_and_Purple">
  <a:themeElements>
    <a:clrScheme name="QA Branding Custom Colour Set">
      <a:dk1>
        <a:srgbClr val="004050"/>
      </a:dk1>
      <a:lt1>
        <a:srgbClr val="FFFFFF"/>
      </a:lt1>
      <a:dk2>
        <a:srgbClr val="00EDB5"/>
      </a:dk2>
      <a:lt2>
        <a:srgbClr val="FFFFFF"/>
      </a:lt2>
      <a:accent1>
        <a:srgbClr val="004050"/>
      </a:accent1>
      <a:accent2>
        <a:srgbClr val="00EDB5"/>
      </a:accent2>
      <a:accent3>
        <a:srgbClr val="7F007D"/>
      </a:accent3>
      <a:accent4>
        <a:srgbClr val="FF004C"/>
      </a:accent4>
      <a:accent5>
        <a:srgbClr val="F8D237"/>
      </a:accent5>
      <a:accent6>
        <a:srgbClr val="F3612C"/>
      </a:accent6>
      <a:hlink>
        <a:srgbClr val="004050"/>
      </a:hlink>
      <a:folHlink>
        <a:srgbClr val="00EDB5"/>
      </a:folHlink>
    </a:clrScheme>
    <a:fontScheme name="QA Brand Fonts 2019">
      <a:majorFont>
        <a:latin typeface="Krana Fat B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vert="horz" lIns="0" tIns="0" rIns="0" bIns="0" rtlCol="0" anchor="t" anchorCtr="0">
        <a:normAutofit/>
      </a:bodyPr>
      <a:lstStyle>
        <a:defPPr algn="l"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Trainer Slidedeck Template DRAFT v0.1" id="{7AC1CA74-4441-42CA-9897-72DF6ED83A1A}" vid="{6017FA94-E546-4DB4-BF25-6AABB84AA04E}"/>
    </a:ext>
  </a:extLst>
</a:theme>
</file>

<file path=ppt/theme/theme3.xml><?xml version="1.0" encoding="utf-8"?>
<a:theme xmlns:a="http://schemas.openxmlformats.org/drawingml/2006/main" name="Master_Yellow_and_Orange">
  <a:themeElements>
    <a:clrScheme name="QA Branding Custom Colour Set">
      <a:dk1>
        <a:srgbClr val="004050"/>
      </a:dk1>
      <a:lt1>
        <a:srgbClr val="FFFFFF"/>
      </a:lt1>
      <a:dk2>
        <a:srgbClr val="00EDB5"/>
      </a:dk2>
      <a:lt2>
        <a:srgbClr val="FFFFFF"/>
      </a:lt2>
      <a:accent1>
        <a:srgbClr val="004050"/>
      </a:accent1>
      <a:accent2>
        <a:srgbClr val="00EDB5"/>
      </a:accent2>
      <a:accent3>
        <a:srgbClr val="7F007D"/>
      </a:accent3>
      <a:accent4>
        <a:srgbClr val="FF004C"/>
      </a:accent4>
      <a:accent5>
        <a:srgbClr val="F8D237"/>
      </a:accent5>
      <a:accent6>
        <a:srgbClr val="F3612C"/>
      </a:accent6>
      <a:hlink>
        <a:srgbClr val="004050"/>
      </a:hlink>
      <a:folHlink>
        <a:srgbClr val="00EDB5"/>
      </a:folHlink>
    </a:clrScheme>
    <a:fontScheme name="QA Brand Fonts 2019">
      <a:majorFont>
        <a:latin typeface="Krana Fat B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vert="horz" lIns="0" tIns="0" rIns="0" bIns="0" rtlCol="0" anchor="t" anchorCtr="0">
        <a:normAutofit/>
      </a:bodyPr>
      <a:lstStyle>
        <a:defPPr algn="l"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Trainer Slidedeck Template DRAFT v0.1" id="{7AC1CA74-4441-42CA-9897-72DF6ED83A1A}" vid="{6017FA94-E546-4DB4-BF25-6AABB84AA04E}"/>
    </a:ext>
  </a:extLst>
</a:theme>
</file>

<file path=ppt/theme/theme4.xml><?xml version="1.0" encoding="utf-8"?>
<a:theme xmlns:a="http://schemas.openxmlformats.org/drawingml/2006/main" name="Master_Blue">
  <a:themeElements>
    <a:clrScheme name="QA Branding Custom Colour Set">
      <a:dk1>
        <a:srgbClr val="004050"/>
      </a:dk1>
      <a:lt1>
        <a:srgbClr val="FFFFFF"/>
      </a:lt1>
      <a:dk2>
        <a:srgbClr val="00EDB5"/>
      </a:dk2>
      <a:lt2>
        <a:srgbClr val="FFFFFF"/>
      </a:lt2>
      <a:accent1>
        <a:srgbClr val="004050"/>
      </a:accent1>
      <a:accent2>
        <a:srgbClr val="00EDB5"/>
      </a:accent2>
      <a:accent3>
        <a:srgbClr val="7F007D"/>
      </a:accent3>
      <a:accent4>
        <a:srgbClr val="FF004C"/>
      </a:accent4>
      <a:accent5>
        <a:srgbClr val="F8D237"/>
      </a:accent5>
      <a:accent6>
        <a:srgbClr val="F3612C"/>
      </a:accent6>
      <a:hlink>
        <a:srgbClr val="004050"/>
      </a:hlink>
      <a:folHlink>
        <a:srgbClr val="00EDB5"/>
      </a:folHlink>
    </a:clrScheme>
    <a:fontScheme name="QA Brand Fonts 2019">
      <a:majorFont>
        <a:latin typeface="Krana Fat B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vert="horz" lIns="0" tIns="0" rIns="0" bIns="0" rtlCol="0" anchor="t" anchorCtr="0">
        <a:normAutofit/>
      </a:bodyPr>
      <a:lstStyle>
        <a:defPPr algn="l"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Trainer Slidedeck Template DRAFT v0.1" id="{7AC1CA74-4441-42CA-9897-72DF6ED83A1A}" vid="{6017FA94-E546-4DB4-BF25-6AABB84AA04E}"/>
    </a:ext>
  </a:extLst>
</a:theme>
</file>

<file path=ppt/theme/theme5.xml><?xml version="1.0" encoding="utf-8"?>
<a:theme xmlns:a="http://schemas.openxmlformats.org/drawingml/2006/main" name="Master_Neutral">
  <a:themeElements>
    <a:clrScheme name="QA Branding Custom Colour Set">
      <a:dk1>
        <a:srgbClr val="004050"/>
      </a:dk1>
      <a:lt1>
        <a:srgbClr val="FFFFFF"/>
      </a:lt1>
      <a:dk2>
        <a:srgbClr val="00EDB5"/>
      </a:dk2>
      <a:lt2>
        <a:srgbClr val="FFFFFF"/>
      </a:lt2>
      <a:accent1>
        <a:srgbClr val="004050"/>
      </a:accent1>
      <a:accent2>
        <a:srgbClr val="00EDB5"/>
      </a:accent2>
      <a:accent3>
        <a:srgbClr val="7F007D"/>
      </a:accent3>
      <a:accent4>
        <a:srgbClr val="FF004C"/>
      </a:accent4>
      <a:accent5>
        <a:srgbClr val="F8D237"/>
      </a:accent5>
      <a:accent6>
        <a:srgbClr val="F3612C"/>
      </a:accent6>
      <a:hlink>
        <a:srgbClr val="004050"/>
      </a:hlink>
      <a:folHlink>
        <a:srgbClr val="00EDB5"/>
      </a:folHlink>
    </a:clrScheme>
    <a:fontScheme name="QA Brand Fonts 2019">
      <a:majorFont>
        <a:latin typeface="Krana Fat B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vert="horz" lIns="0" tIns="0" rIns="0" bIns="0" rtlCol="0" anchor="t" anchorCtr="0">
        <a:normAutofit/>
      </a:bodyPr>
      <a:lstStyle>
        <a:defPPr algn="l"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Trainer Slidedeck Template DRAFT v0.1" id="{7AC1CA74-4441-42CA-9897-72DF6ED83A1A}" vid="{6017FA94-E546-4DB4-BF25-6AABB84AA04E}"/>
    </a:ext>
  </a:extLst>
</a:theme>
</file>

<file path=ppt/theme/theme6.xml><?xml version="1.0" encoding="utf-8"?>
<a:theme xmlns:a="http://schemas.openxmlformats.org/drawingml/2006/main" name="QA Basic">
  <a:themeElements>
    <a:clrScheme name="QA Branding Custom Colour Set">
      <a:dk1>
        <a:srgbClr val="004050"/>
      </a:dk1>
      <a:lt1>
        <a:srgbClr val="FFFFFF"/>
      </a:lt1>
      <a:dk2>
        <a:srgbClr val="00EDB5"/>
      </a:dk2>
      <a:lt2>
        <a:srgbClr val="FFFFFF"/>
      </a:lt2>
      <a:accent1>
        <a:srgbClr val="004050"/>
      </a:accent1>
      <a:accent2>
        <a:srgbClr val="00EDB5"/>
      </a:accent2>
      <a:accent3>
        <a:srgbClr val="7F007D"/>
      </a:accent3>
      <a:accent4>
        <a:srgbClr val="FF004C"/>
      </a:accent4>
      <a:accent5>
        <a:srgbClr val="F8D237"/>
      </a:accent5>
      <a:accent6>
        <a:srgbClr val="F3612C"/>
      </a:accent6>
      <a:hlink>
        <a:srgbClr val="004050"/>
      </a:hlink>
      <a:folHlink>
        <a:srgbClr val="00EDB5"/>
      </a:folHlink>
    </a:clrScheme>
    <a:fontScheme name="QandA">
      <a:majorFont>
        <a:latin typeface="Krana Fat B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vert="horz" lIns="0" tIns="0" rIns="0" bIns="0" rtlCol="0" anchor="t" anchorCtr="0">
        <a:normAutofit/>
      </a:bodyPr>
      <a:lstStyle>
        <a:defPPr algn="l"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QA Basic" id="{A10D7A89-79AD-4AA9-951C-98FCA5A8A4E2}" vid="{719DDB28-87AF-4252-ADBD-3709B6E81C5E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ookTypeField0 xmlns="448C177D-8930-4CE7-B892-EC306B91C362">
      <Terms xmlns="http://schemas.microsoft.com/office/infopath/2007/PartnerControls">
        <TermInfo xmlns="http://schemas.microsoft.com/office/infopath/2007/PartnerControls">
          <TermName xmlns="http://schemas.microsoft.com/office/infopath/2007/PartnerControls">IK</TermName>
          <TermId xmlns="http://schemas.microsoft.com/office/infopath/2007/PartnerControls">5abe6401-e87a-4499-80b4-3d21a1a6ebd7</TermId>
        </TermInfo>
      </Terms>
    </BookTypeField0>
    <SequenceNumber xmlns="448C177D-8930-4CE7-B892-EC306B91C362" xsi:nil="true"/>
    <IsBuildFile xmlns="448C177D-8930-4CE7-B892-EC306B91C362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Courseware" ma:contentTypeID="0x010100F0967B7CEE8D417F966757887D9466FB0033091736364B29459B216A6F39B007CE" ma:contentTypeVersion="0" ma:contentTypeDescription="Base content type which represents courseware documents" ma:contentTypeScope="" ma:versionID="7c1e3ec4f1b4b41bac5b3e2e70b06195">
  <xsd:schema xmlns:xsd="http://www.w3.org/2001/XMLSchema" xmlns:xs="http://www.w3.org/2001/XMLSchema" xmlns:p="http://schemas.microsoft.com/office/2006/metadata/properties" xmlns:ns2="448C177D-8930-4CE7-B892-EC306B91C362" targetNamespace="http://schemas.microsoft.com/office/2006/metadata/properties" ma:root="true" ma:fieldsID="88218c5e7c73d850ed1d20a798c6ecd4" ns2:_="">
    <xsd:import namespace="448C177D-8930-4CE7-B892-EC306B91C362"/>
    <xsd:element name="properties">
      <xsd:complexType>
        <xsd:sequence>
          <xsd:element name="documentManagement">
            <xsd:complexType>
              <xsd:all>
                <xsd:element ref="ns2:BookTypeField0" minOccurs="0"/>
                <xsd:element ref="ns2:SequenceNumber" minOccurs="0"/>
                <xsd:element ref="ns2:IsBuildFil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48C177D-8930-4CE7-B892-EC306B91C362" elementFormDefault="qualified">
    <xsd:import namespace="http://schemas.microsoft.com/office/2006/documentManagement/types"/>
    <xsd:import namespace="http://schemas.microsoft.com/office/infopath/2007/PartnerControls"/>
    <xsd:element name="BookTypeField0" ma:index="9" nillable="true" ma:taxonomy="true" ma:internalName="BookTypeField0" ma:taxonomyFieldName="BookType" ma:displayName="Book Type" ma:fieldId="{e7c6b654-e04e-4e45-9cfd-676dbef3a3c6}" ma:sspId="63102202-80dd-4165-b1ca-d09cf2756dc1" ma:termSetId="3300959e-7346-4208-831a-90b552f1677b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equenceNumber" ma:index="10" nillable="true" ma:displayName="Sequence Number" ma:decimals="0" ma:internalName="SequenceNumber">
      <xsd:simpleType>
        <xsd:restriction base="dms:Number"/>
      </xsd:simpleType>
    </xsd:element>
    <xsd:element name="IsBuildFile" ma:index="11" nillable="true" ma:displayName="Is Build File" ma:hidden="true" ma:internalName="IsBuildFil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54FD4C0-AF61-4457-ADCF-4CFE3F92DA4C}">
  <ds:schemaRefs>
    <ds:schemaRef ds:uri="http://schemas.openxmlformats.org/package/2006/metadata/core-properties"/>
    <ds:schemaRef ds:uri="http://purl.org/dc/terms/"/>
    <ds:schemaRef ds:uri="http://schemas.microsoft.com/office/infopath/2007/PartnerControls"/>
    <ds:schemaRef ds:uri="http://www.w3.org/XML/1998/namespace"/>
    <ds:schemaRef ds:uri="http://schemas.microsoft.com/office/2006/metadata/properties"/>
    <ds:schemaRef ds:uri="http://purl.org/dc/elements/1.1/"/>
    <ds:schemaRef ds:uri="http://schemas.microsoft.com/office/2006/documentManagement/types"/>
    <ds:schemaRef ds:uri="448C177D-8930-4CE7-B892-EC306B91C362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9304CEA3-CCCB-4F97-89FF-5144E79D55A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48C177D-8930-4CE7-B892-EC306B91C36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B466F22-B209-49D5-9C6F-CD2632AF8CF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724</TotalTime>
  <Words>197</Words>
  <Application>Microsoft Office PowerPoint</Application>
  <PresentationFormat>Widescreen</PresentationFormat>
  <Paragraphs>51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6</vt:i4>
      </vt:variant>
    </vt:vector>
  </HeadingPairs>
  <TitlesOfParts>
    <vt:vector size="17" baseType="lpstr">
      <vt:lpstr>Arial</vt:lpstr>
      <vt:lpstr>Calibri</vt:lpstr>
      <vt:lpstr>Montserrat</vt:lpstr>
      <vt:lpstr>Montserrat Black</vt:lpstr>
      <vt:lpstr>Segoe UI</vt:lpstr>
      <vt:lpstr>Master_Primary_Colors</vt:lpstr>
      <vt:lpstr>Master_Red_and_Purple</vt:lpstr>
      <vt:lpstr>Master_Yellow_and_Orange</vt:lpstr>
      <vt:lpstr>Master_Blue</vt:lpstr>
      <vt:lpstr>Master_Neutral</vt:lpstr>
      <vt:lpstr>QA Basic</vt:lpstr>
      <vt:lpstr>Conclusion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jobs</dc:title>
  <dc:creator>Waller, Michelle</dc:creator>
  <cp:lastModifiedBy>Hanson, Leah</cp:lastModifiedBy>
  <cp:revision>28</cp:revision>
  <dcterms:created xsi:type="dcterms:W3CDTF">2020-09-24T08:38:39Z</dcterms:created>
  <dcterms:modified xsi:type="dcterms:W3CDTF">2023-10-24T09:36:18Z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0x010100F0967B7CEE8D417F966757887D9466FB0033091736364B29459B216A6F39B007CE</vt:lpwstr>
  </property>
  <property fmtid="{D5CDD505-2E9C-101B-9397-08002B2CF9AE}" pid="3" name="BookType">
    <vt:lpwstr>4</vt:lpwstr>
  </property>
</Properties>
</file>